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7.xml" ContentType="application/inkml+xml"/>
  <Override PartName="/ppt/notesSlides/notesSlide9.xml" ContentType="application/vnd.openxmlformats-officedocument.presentationml.notesSlide+xml"/>
  <Override PartName="/ppt/ink/ink8.xml" ContentType="application/inkml+xml"/>
  <Override PartName="/ppt/notesSlides/notesSlide10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11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12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25.xml" ContentType="application/inkml+xml"/>
  <Override PartName="/ppt/notesSlides/notesSlide15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notesMasterIdLst>
    <p:notesMasterId r:id="rId27"/>
  </p:notesMasterIdLst>
  <p:sldIdLst>
    <p:sldId id="267" r:id="rId2"/>
    <p:sldId id="287" r:id="rId3"/>
    <p:sldId id="289" r:id="rId4"/>
    <p:sldId id="303" r:id="rId5"/>
    <p:sldId id="321" r:id="rId6"/>
    <p:sldId id="309" r:id="rId7"/>
    <p:sldId id="311" r:id="rId8"/>
    <p:sldId id="323" r:id="rId9"/>
    <p:sldId id="324" r:id="rId10"/>
    <p:sldId id="335" r:id="rId11"/>
    <p:sldId id="328" r:id="rId12"/>
    <p:sldId id="322" r:id="rId13"/>
    <p:sldId id="327" r:id="rId14"/>
    <p:sldId id="329" r:id="rId15"/>
    <p:sldId id="334" r:id="rId16"/>
    <p:sldId id="331" r:id="rId17"/>
    <p:sldId id="333" r:id="rId18"/>
    <p:sldId id="332" r:id="rId19"/>
    <p:sldId id="336" r:id="rId20"/>
    <p:sldId id="325" r:id="rId21"/>
    <p:sldId id="330" r:id="rId22"/>
    <p:sldId id="326" r:id="rId23"/>
    <p:sldId id="294" r:id="rId24"/>
    <p:sldId id="300" r:id="rId25"/>
    <p:sldId id="299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D99"/>
    <a:srgbClr val="F3FF00"/>
    <a:srgbClr val="1E1E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51" autoAdjust="0"/>
    <p:restoredTop sz="81837"/>
  </p:normalViewPr>
  <p:slideViewPr>
    <p:cSldViewPr snapToGrid="0">
      <p:cViewPr varScale="1">
        <p:scale>
          <a:sx n="102" d="100"/>
          <a:sy n="102" d="100"/>
        </p:scale>
        <p:origin x="116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23T23:25:04.6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24575,'0'15'0,"0"-3"0,0-4 0,0-3 0,0 0 0,0 1 0,0-1 0,0 0 0,0 1 0,0-1 0,0 0 0,0 4 0,0 0 0,0 6 0,0-2 0,0 5 0,0-2 0,3 4 0,-2-4 0,2 3 0,0-7 0,-3 7 0,3-6 0,-3 2 0,3-3 0,-3-3 0,3 2 0,-3-2 0,0 3 0,3 0 0,-3 0 0,3-3 0,-3 2 0,0-5 0,0 2 0,2-3 0,-1 1 0,1-1 0,-2-2 0,0-1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2T02:58:20.1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 24575,'32'0'0,"-5"0"0,-11-5 0,-4 4 0,4-5 0,-6 6 0,1 0 0,-5 5 0,2-4 0,-2 3 0,4 1 0,1 0 0,-1 6 0,1-1 0,-1 1 0,1-1 0,5 2 0,-4-2 0,4 1 0,-5 0 0,-1-1 0,1 1 0,5-5 0,-4 3 0,4-3 0,-5 0 0,-1 3 0,1-3 0,-1 0 0,1-1 0,0-1 0,-1-2 0,-4 7 0,3-8 0,-3 4 0,-1 0 0,5-4 0,-5 3 0,6 1 0,-2-4 0,2 8 0,-1-8 0,0 8 0,1-7 0,-1 2 0,-9-4 0,2 5 0,-12 7 0,-4 12 0,-7 15 0,-15 18 0,-4 20-527,-9 11 527,9-10 0,-6 6 0,14-18 0,-13 3 0,20-11 0,-9-17 0,20-11 0,1-12 0,2-2 0,9-5 131,-8-5 1,7-2 0,-2-4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2T02:58:23.4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27 24575,'0'61'0,"0"8"0,0 18 0,0 4 0,0-22 0,0 1 0,0-42 0,0 18 0,0-20 0,0-8 0,0-13 0</inkml:trace>
  <inkml:trace contextRef="#ctx0" brushRef="#br0" timeOffset="890">0 597 24575,'21'0'0,"-5"0"0,20 0 0,-15 0 0,32 0 0,-12 0 0,7 0 0,-2 0 0,-7 0 0,-8 0 0,-6 0 0,-3 0 0,-10 0 0,4 0 0,-6 0 0,1 0 0,-1 0 0,0 0 0,1 0 0,-1 0 0,1 0 0,0 0 0,-1 0 0,-4 4 0,3-2 0,-7 2 0,2-4 0</inkml:trace>
  <inkml:trace contextRef="#ctx0" brushRef="#br0" timeOffset="2101">568 0 24575,'0'37'0,"0"0"0,0 0 0,0-6 0,0-1 0,0-6 0,0-1 0,0 1 0,0 6 0,0-5 0,0 5 0,0-7 0,0 7 0,0 2 0,0-1 0,0-1 0,0 0 0,0-10 0,0 8 0,0-10 0,0 12 0,0 10 0,0 8 0,0 16 0,0-6 0,0 16 0,0-16 0,0 6 0,0-16 0,5-8 0,-4-16 0,5-2 0,-2-10 0,-3 4 0,4-5 0,-5-1 0,0-1 0,5 1 0,-4 13 0,4 11 0,-5 14 0,0 8 0,6 8 0,-4-13 0,5 11 0,-7-28 0,0 4 0,0-21 0,0 0 0,-5-21 0,-25-29 0,18 15 0,-17-19 0</inkml:trace>
  <inkml:trace contextRef="#ctx0" brushRef="#br0" timeOffset="3461">31 759 24575,'0'15'0,"0"12"0,0-8 0,0 11 0,0-12 0,0 4 0,0-5 0,0 7 0,0 6 0,0-5 0,0 12 0,0 2 0,0-5 0,0 10 0,0-19 0,0-1 0,0-8 0,0-5 0,0 0 0,0-1 0,0 6 0,0 1 0,0 7 0,0-1 0,0-5 0,0-2 0,0-5 0,0-1 0,0 1 0,0-5 0,0-2 0</inkml:trace>
  <inkml:trace contextRef="#ctx0" brushRef="#br0" timeOffset="4651">1019 231 24575,'35'0'0,"13"0"0,19 0 0,18 0 0,-7 0 0,-9 0 0,12 0 0,-28 0 0,21 0 0,-26 0 0,-14 0 0,-5 0 0,-22 0 0,3 0 0</inkml:trace>
  <inkml:trace contextRef="#ctx0" brushRef="#br0" timeOffset="5767">1737 231 24575,'0'16'0,"0"10"0,0 0 0,0 13 0,0-1 0,0 1 0,0-8 0,0-1 0,0-6 0,0-7 0,0 0 0,0-7 0,0 0 0,0 13 0,0-4 0,0 18 0,0 2 0,0 18 0,-6 1 0,-2 7 0,-6-9 0,0 0 0,1-15 0,5 4 0,-2-26 0,9 10 0,-4-18 0,5 6 0,-4-7 0,-2 1 0,-5 5 0,-6 2 0,-2 12 0,-5-5 0,-1 5 0,2-7 0,-1 1 0,6-7 0,-4 0 0,10-6 0,-4 0 0,1-5 0,3-2 0,-9-4 0,3 0 0,-6 0 0,-6 0 0,-2 0 0,-14-12 0,5 3 0,-5-16 0,14 11 0,-5-11 0,12 12 0,-5-10 0,6 10 0,1-10 0,-2-2 0,-5-1 0,3-11 0,-5 4 0,7 1 0,6 2 0,2 12 0,6 2 0,5 5 0,-3 0 0,8 1 0,-9 4 0,9 2 0,-3 4 0</inkml:trace>
  <inkml:trace contextRef="#ctx0" brushRef="#br0" timeOffset="6835">1647 230 24575,'60'0'0,"-6"0"0,-4 0 0,3 0 0,-3 0 0,-7 0 0,11 0 0,-35 0 0,-1 0 0,-14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2T02:58:32.3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987 0 24575,'0'45'0,"0"-11"0,7 55 0,1-26 0,0-13 0,0 2 0,7 36 0,-9-7 0,-3 4 0,1-30 0,0 4 0,-4 18 0,0 10 0,0-9-538,0-12 0,0-4 538,0 14 0,0-2 0,0 18 0,0-20 0,0 1 0,0-16 0,0 4 0,-6 21 0,-3 13 0,-1-8 0,-1-3 0,-2-2 0,-3 0 0,-2 5 0,0-5 0,-2 5 0,0-4-733,-5 4 1,-1-4 732,9-21 0,-3-2 0,-13 13 0,-2-4 0,12-20 0,0-2-97,-12 19 1,0-5 96,-2-6 0,-7 0 0,-3-4 984,11-13-984,-10 15 1529,21-17-1529,-7-3 221,4 6-221,-4-6 0,7 4 0,-7-4 0,4 6 0,-4 1 0,6-2 0,0 0 0,1 0 0,5-7 0,2 6 0,-4-3 0,8-7 0,-2-2 0,6-14 0,5-5 0,-1 3 0,1-8 0,5 3 0</inkml:trace>
  <inkml:trace contextRef="#ctx0" brushRef="#br0" timeOffset="1970">602 2532 24575,'73'-6'0,"-19"2"0,37 4 0,-15 0 0,22 0 0,-25 0 0,-2 0 0,14 0-413,-3 0 1,-7 0 412,-31 0 0,23 0 0,4 0 0,-3 0 101,-13 0 1,1 0-102,31 0 0,-30 0 0,0 0 0,-34 0 0,5 0 622,-9 0-622,2 0 0,-11 0 0,-9-5 0,-6-1 0,-13-9 0,-11-4 0,3-12 0,-19 3 0,9-11 0,-11 11 0,13-11 0,4 13 0,5 1 0,2 8 0,5 6 0,1-1 0,7 6 0,-1-3 0,0 3 0,1 0 0,-7-4 0,5 4 0,-10-6 0,4 1 0,0 4 0,2-3 0,5 9 0,1-9 0,-1 9 0,5-8 0,6 8 0,6-4 0,16 11 0,-3 1 0,18 11 0,5 10 0,27 27 0,-4 2 0,-22-24 0,0 0 0,10 17 0,13-5 0,-22-3 0,32 16 0,-19-20 0,-1 2 0,-18-18 0,-26-15 0,7 7 0,-16-13 0,1 4 0,-25-5 0,3 5 0,-54 36 0,19 11 0,-12 2 0,-6 9 0,26-14 0,0 4 0,1-1 0,-18 12 0,-1 0 0,14-10 0,0 1 0,8-8 0,-10 10 0,-12 1 0,49-40 0,-1-3 0,15-9 0,0-1 0</inkml:trace>
  <inkml:trace contextRef="#ctx0" brushRef="#br0" timeOffset="3528">3186 1818 24575,'0'26'0,"0"-3"0,0 5 0,0 61 0,0-42 0,0 10 0,0 1 0,0-8 0,0 15 0,0 15 0,0-25 0,0 16 0,0-46 0,0-2 0,0-21 0,0-3 0,0-9 0,0 0 0,0-21 0,5-8 0,2-18 0,12 6 0,1-13 0,-1 28 0,4-16 0,-11 33 0,9-7 0,32-21 0,-15 16 0,39-33 0,-35 29 0,6 7 0,2 1 0,2-11 0,29 5 0,-51 16 0,-12 16 0,4-5 0,-10 6 0,4 0 0,-6 0 0,1 0 0,5 0 0,1 6 0,7 5 0,-1 2 0,0 9 0,-5-9 0,-2 3 0,-5-10 0,-1 3 0,1-8 0,-5 8 0,-2-3 0,-4 4 0,0-5 0,0 0 0</inkml:trace>
  <inkml:trace contextRef="#ctx0" brushRef="#br0" timeOffset="5133">4658 1978 24575,'-19'-2'0,"4"6"0,15 13 0,0 4 0,0 10 0,0 0 0,0 8 0,5-1 0,2 0 0,19 2 0,-5-13 0,17 5 0,-6-13 0,-1 0 0,6-1 0,-5-5 0,14 0 0,-6 0 0,6-5 0,0-3 0,-5-5 0,13 0 0,-6 0 0,7 0 0,1 0 0,0-12 0,0-4 0,2-20 0,7-1 0,-11-7 0,11-1 0,-23 10 0,0 1 0,-4 1 0,-18 8 0,5-7 0,-13 8 0,0-6 0,0 5 0,-5-12 0,-2 5 0,-5 0 0,0-12 0,0 10 0,0-13 0,0 9 0,0 6 0,0-5 0,-5 12 0,-7-5 0,-7 0 0,-5 4 0,0-4 0,0 12 0,-6-5 0,5 15 0,-12-9 0,5 15 0,1-3 0,-14 5 0,11 0 0,-12 0 0,7 0 0,-7 0 0,-2 6 0,-8 1 0,0 14 0,7-6 0,-5 11 0,14-6 0,-7 6 0,9-6 0,-1 5 0,1-6 0,6 1 0,2 3 0,6-5 0,1 5 0,-1 1 0,6-1 0,-5-5 0,10 4 0,-4-3 0,11-2 0,-4-1 0,4-5 0,-5 5 0,5 2 0,-4-1 0,9 0 0,-4-7 0,0 1 0,4-1 0,-4 0 0,5-4 0,0-1 0</inkml:trace>
  <inkml:trace contextRef="#ctx0" brushRef="#br0" timeOffset="9609">6581 1909 24575,'-6'5'0,"1"5"0,5 7 0,0 5 0,0 16 0,0-4 0,0 12 0,6-8 0,1 1 0,17-7 0,-3-1 0,3-13 0,5 0 0,-10-2 0,18-2 0,-6 4 0,8-11 0,-7-2 0,4 1 0,-11-4 0,5 3 0,-6-5 0,-1 0 0,7 0 0,2 0 0,6 0 0,8 0 0,2 0 0,8-12 0,0-4 0,-8-11 0,6-1 0,-14 2 0,6 0 0,-14 1 0,-2 6 0,-12-4 0,4 10 0,-9-3 0,3-1 0,-4-1 0,-6-5 0,-1-1 0,1 1 0,-5-8 0,4-1 0,-5-6 0,0-1 0,0-7 0,0 6 0,0-7 0,0 15 0,0-4 0,0 10 0,-5-4 0,-2 7 0,-5-1 0,-5 1 0,4-1 0,-9 6 0,4 1 0,0 6 0,-11-2 0,10 7 0,-18-5 0,5 9 0,-7-9 0,1 9 0,-1-3 0,8 5 0,-6 0 0,5 0 0,0 0 0,2 0 0,6 0 0,-10 0 0,8 0 0,-14 0 0,15 5 0,-12 2 0,5 5 0,0 5 0,-5-3 0,12 3 0,-5 1 0,12-6 0,-4 5 0,4-1 0,0-3 0,1 9 0,6-10 0,0 10 0,0-10 0,4 4 0,-3 0 0,4 2 0,-1 5 0,-3-5 0,9 10 0,-9-14 0,9 15 0,-9-12 0,9 1 0,-9-2 0,9-5 0,-4-1 0,5 1 0,-5-5 0,4 3 0,-3-3 0,4 4 0,0-4 0,0-2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2T02:58:50.5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24575,'55'0'0,"-2"0"0,-1 0 0,2 0 0,3 0 0,42 0 0,-44 0 0,30 0 0,-18 0 0,-2 0 0,-10 0 0,-13 0 0,-4 0 0,-15 0 0,-5 0 0,-2 0 0,-6 0 0,-5 0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2T02:58:56.0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24575,'0'23'0,"0"3"0,0-8 0,0 12 0,0-5 0,0 12 0,0-5 0,0 6 0,0 0 0,0-6 0,0 5 0,0-12 0,0 11 0,0-11 0,0 5 0,0 1 0,0-6 0,0 5 0,0 0 0,0-5 0,0 11 0,0-11 0,0 6 0,0-8 0,0 0 0,5 1 0,-3-1 0,3 0 0,-5 1 0,0-1 0,5 0 0,-4-5 0,5 4 0,-6-10 0,0 4 0,0-5 0,0-1 0,0 1 0,0-1 0,0 0 0,0 1 0,0 5 0,0 1 0,5 7 0,-4-1 0,4 0 0,-5-5 0,0 4 0,0-10 0,0 4 0,0-5 0,0-1 0,5-4 0,-4 2 0,8-2 0,-3 4 0,5 1 0,-6-1 0,5-4 0,-5 3 0,6-3 0,0 4 0,-1 1 0,0-5 0,0 3 0,0-8 0,1 4 0,-1-5 0,0 0 0,1 0 0,-1 0 0,-1 0 0,2 0 0,-1 0 0,0 0 0,7 0 0,0 0 0,7 0 0,-7 0 0,5 0 0,-10 0 0,4 0 0,-5 0 0,-1 0 0,1-5 0,-5 0 0,-2-5 0,-4 0 0,5-1 0,1 1 0,4-1 0,1 1 0,0-7 0,-1 5 0,1-4 0,0 5 0,0 0 0,-1 1 0,1-1 0,-1 0 0,-4 1 0,-2 0 0,-4 0 0,0 0 0,0 0 0,0 0 0,0 4 0,0 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29T14:11:36.14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2864 62,'-41'0,"-8"0,4 0,-9 0,-5 0,16 0,-13 0,15 0,-8 0,-23 0,23 0,-13 0,19 0,4 0,0 0,1 0,0 0,3 0,-29 0,28 0,-19 0,30 0,4 0,-3 0,6 0,-3 0,4 0,-4 0,3 0,-6 0,6 0,-6 0,3 0,-1 0,-2 0,3 0,-1 0,-2 0,6 0,-6 0,6 0,-2 0,2 0,4 0,-2-3,2 3,-3-5,2 4,-1-4,2 4,0-1,-3-1,3 2,-3-1,0-1,0 3,0-3,-1 3,1 0,0 0,0-2,0 1,0-2,0 3,2 0,-1 0,-3-2,1 1,-1-4,5 5,1-3,2 1,-3 1,4-1,-1 0,3 1,-1-4,1 5,-2-2,0 2,0 0,-2 0,4 0,-4 0,2 0,-1 0,-2 0,3 0,-1 0,1 0,-1 0,1 0,-1 0,1 0,-3 0,1 0,-4 0,2 0,-4 2,1-1,3 1,-2 1,4-3,-4 3,5-3,-3 0,1 0,2 0,-3 2,4-1,-1 1,-1-2,1 0,-2 0,3 0,-1 0,1 0,-1 0,-2 0,1 0,-1 0,0 0,-2 0,1 0,-2 0,-2 0,0 0,-3 0,4 0,3 0,-2 0,4 0,-4 0,5 0,-6 0,6 0,-2 0,2 2,1-1,-1 1,-1-2,3 2,-3-1,5 1,-3-2,-2 0,4 0,0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29T14:11:56.66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3025 20,'-41'0,"-2"0,3 0,-3 0,-5 0,20 0,-16 0,2 0,-5 0,-8 0,13 0,2 0,-3 0,11 0,-8 0,3 0,-3 0,-8 0,9 0,0 0,-3 0,7 0,1-3,1 2,7-2,-7 0,7 3,-2-6,-1 5,3-2,-3 3,0 0,3 0,-3 0,4 0,4 0,-3 0,6 0,-3 0,4 0,-4 0,3 0,-2 0,3 0,-1 0,1 0,0 0,3 0,-3 0,6 0,-2 0,-1 0,3 0,-2 0,-1 0,3 0,-3 0,4 0,-1 0,1 0,-1 0,1 0,0 0,-4 0,3 0,-3 0,4 0,-1 0,-1 0,1 0,-2 0,3 0,-1 0,1 3,-4-3,3 5,-2-5,5 3,-2-1,2-1,-3 1,1-2,-1 0,1 2,0-1,-1 1,1-2,-4 0,3 0,-6 0,6 0,-7 0,4 0,-5 0,2 0,2 0,-1 0,2 0,0 0,-3 0,6 0,-2 0,2 0,1 2,-1-1,-2 1,1 1,-1-3,0 5,-2-4,-2 4,3-2,-2 2,1-2,-2 2,3-4,-2 4,4-4,-1 1,2-2,1 0,-1 2,1-1,-3 1,1-2,-8 0,5 0,-5 0,3 0,2 0,-1 0,0 0,-1 0,1 0,2 0,6 0,-2 0,-2 0,3 0,-6 0,5 0,-1 0,-1 0,4 0,-2 0,-2 0,3 0,-3 0,-2 3,4-2,-7 1,4-2,-1 0,-4 0,4 0,1 0,5 0,-2 0,1 0,-2 0,0 0,3 0,-2 0,-2 0,3 0,-3 0,3 0,-1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29T14:11:59.43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1473 50,'-41'0,"7"0,13 0,4 0,0 0,0 0,0 0,-4 0,3 0,-6 0,6 0,-6 0,6 0,-6 0,6 0,-3 0,4 0,0 0,0 0,-4 0,3 0,-6 0,6 0,-3 0,4 0,0 0,0 0,-1 0,4 0,-2 0,5 0,-6 0,6 0,-3 0,4 0,-1 0,1 0,0 0,-1 0,-2 0,1 0,-1 0,-1 0,3 0,-5 0,5 0,-6 0,6 0,-6 0,6 0,-5 0,5 0,-6-3,6 3,-3-3,4 3,0 0,-3 0,4 0,-2 0,3 0,-2 0,0 0,-3 0,4 0,-2 0,0 0,3 0,-4 0,2 0,1 0,-2 0,0-2,3 2,-6-3,8 3,-6 0,-1 0,4 0,-5 0,6 0,-3 0,-1 0,1 0,1 0,0 0,2 0,-5 0,5 0,-4-2,4 2,-4-2,4 2,-4 0,4 0,-2-2,1 1,-1-1,1 0,-3 1,1-1,1 0,1 2,1-5,-5 2,5-2,-2 2,1-1,-1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2T01:19:01.9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24575,'0'10'0,"0"1"0,0-1 0,0 1 0,0-1 0,0-1 0,0 1 0,0 0 0,0 1 0,0 0 0,0-1 0,0 0 0,0 1 0,0-1 0,0 1 0,0-1 0,0 1 0,0-1 0,0 1 0,0-1 0,0 1 0,0-1 0,0 1 0,0-1 0,0 0 0,0-1 0,0 1 0,0 0 0,0-5 0,0-1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2T01:19:05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131 11 24575,'15'-6'0,"-3"2"0,4 4 0,0 0 0,-4 0 0,4 0 0,-5 0 0,5 0 0,-4 5 0,4 0 0,0 6 0,-4 0 0,5 0 0,-7-5 0,1 3 0,-1-8 0,1 9 0,-1-4 0,1-1 0,-1 5 0,7-9 0,-5 4 0,4-5 0,-6 0 0,1 4 0,-1-2 0,-4 7 0,3-8 0,-3 4 0,0 0 0,2 0 0,-7 6 0,4-1 0,-5 0 0,0 1 0,0-1 0,0 0 0,0 1 0,0-1 0,0 1 0,0-1 0,0 1 0,-5-1 0,-6-5 0,-1 4 0,-4-3 0,-1 0 0,5 3 0,-4-7 0,-1 8 0,5-4 0,-4 0 0,0-1 0,3-5 0,-3 4 0,0-3 0,-2 4 0,0-5 0,-4 5 0,4-3 0,-6 3 0,7-1 0,-5 3 0,4-1 0,0 4 0,-4-4 0,10 0 0,-5 4 0,1-4 0,4 5 0,-4 0 0,5-6 0,5 5 0,-3-9 0,8 8 0,-8-8 0,7 8 0,-2-4 0,8 0 0,2 0 0,4-5 0,0 0 0,0 0 0,1 0 0,0 0 0,-1 0 0,1 0 0,-1 0 0,1-5 0,-1 4 0,1-4 0,-1 5 0,1-5 0,-1 4 0,1-4 0,0 5 0,-1 0 0,6-5 0,2 4 0,5-5 0,0 6 0,7 0 0,-5 0 0,5 0 0,-7 0 0,8-5 0,-6 3 0,5-4 0,0 6 0,-5-5 0,5 4 0,-7-4 0,-5 5 0,3 0 0,-9 0 0,5-5 0,-7 4 0,-4-4 0,-1 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23T23:25:07.8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110 6 24575,'12'-3'0,"4"1"0,-4 2 0,4 0 0,-5 0 0,1 0 0,0 0 0,0 0 0,-3 0 0,2 0 0,-5 0 0,5 0 0,-5 2 0,3 1 0,-1 3 0,-2-1 0,2 1 0,0 2 0,-2-2 0,3 5 0,-4-2 0,1 3 0,0 0 0,0-3 0,0-1 0,-3 0 0,1-1 0,-3 1 0,1-3 0,-2 0 0,0 1 0,0-1 0,0 0 0,0 3 0,0 1 0,0 3 0,0 4 0,0-4 0,0 7 0,0-6 0,-2 2 0,1-6 0,-4 2 0,4-5 0,-4 5 0,1-2 0,-1 0 0,-4 2 0,3-5 0,-2 3 0,-1-1 0,3-2 0,-5 2 0,5-2 0,-6 0 0,3-1 0,-2 1 0,-1 0 0,0 0 0,0 0 0,0 0 0,-4 0 0,4-2 0,-7 1 0,6-1 0,-6 2 0,6-2 0,-5 1 0,5-1 0,-2 2 0,3-3 0,0 2 0,3-4 0,1 2 0,2-1 0,1-1 0,4 1 0,7-2 0,0 0 0,4 0 0,-2 0 0,1 0 0,3 0 0,3 0 0,-2 0 0,6 0 0,-7 0 0,7-3 0,1 2 0,0-2 0,8 0 0,-4 2 0,5-5 0,-5 2 0,3 0 0,-6-1 0,2 4 0,-7-5 0,3 6 0,-6-6 0,-1 6 0,-1-3 0,-5 3 0,2 0 0,-2 0 0,-3-3 0,-1 3 0,-2-3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2T01:19:10.0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512 0 24575,'21'0'0,"3"0"0,-12 0 0,10 0 0,-10 0 0,4 5 0,1 1 0,-6 5 0,6 0 0,-7 0 0,1-1 0,-1 1 0,1-1 0,0 7 0,0-5 0,0 9 0,0-3 0,1 5 0,-1-5 0,1 4 0,-1-4 0,0-1 0,-5 0 0,-1-7 0,-5 6 0,0-4 0,0 4 0,0-5 0,0-1 0,0 1 0,0-1 0,0 1 0,-5-1 0,-6 2 0,-2-2 0,-9 2 0,5-1 0,-7 1 0,-6 0 0,-2 0 0,-7-5 0,1 4 0,-8-3 0,-2 5 0,-8 1 0,0-6 0,0 4 0,7-10 0,-4 4 0,12-6 0,2 0 0,9 0 0,12 0 0,1 0 0,7 0 0,-1 0 0,9 0 0,8-5 0,11 4 0,-1-4 0,6 0 0,-10 4 0,10-4 0,-4-1 0,5 5 0,7-4 0,-5 5 0,5 0 0,0 0 0,-5 0 0,12 0 0,-6 0 0,15 0 0,2 0 0,1 0 0,4 0 0,-5 0 0,0 5 0,-8 2 0,-4 6 0,-16-2 0,8 1 0,-16-1 0,5 0 0,-12-1 0,0 1 0,-5-1 0,0 1 0,0-1 0,0 0 0,0 1 0,-5 0 0,-6 0 0,-1-1 0,-10 2 0,9-1 0,-9 0 0,4 5 0,-5-3 0,-7 5 0,5-1 0,-12-3 0,-3 4 0,0 0 0,-7-3 0,9 3 0,-9-4 0,7-1 0,-6 0 0,14-1 0,-5-5 0,12 4 0,-12-10 0,12 9 0,-12-9 0,12 10 0,1-10 0,2 9 0,10-8 0,-10 3 0,10-5 0,-5 0 0,12 0 0,0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2T01:19:14.0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448 1 24575,'-5'11'0,"-1"0"0,0-1 0,-3 1 0,3-1 0,-5 1 0,1-1 0,-7 7 0,-1-5 0,-5 10 0,5-4 0,-5 0 0,11-1 0,-5-6 0,7-1 0,4 1 0,-4-1 0,9 1 0,-4-1 0,5-1 0,-4 1 0,-2-5 0,0 4 0,-3-3 0,3 5 0,0-1 0,-3-4 0,7 3 0,-7-7 0,8 7 0,-9-3 0,4 4 0,-4 1 0,-7 0 0,-1 5 0,-5-3 0,-1 9 0,7-9 0,0 9 0,6-10 0,0 4 0,0-6 0,9-4 0,3-1 0,15-5 0,-4 0 0,10-5 0,-5 3 0,1-8 0,4 4 0,-10-5 0,10 5 0,-5-4 0,1 8 0,4-8 0,-4 9 0,12-5 0,-5 1 0,11 4 0,-4-4 0,6-1 0,9 4 0,1-10 0,0 11 0,6-12 0,-14 12 0,6-11 0,-8 10 0,-12-4 0,3 6 0,-17 0 0,4 0 0,-10-4 0,-1 3 0,-5-3 0</inkml:trace>
  <inkml:trace contextRef="#ctx0" brushRef="#br0" timeOffset="1931">523 25 24575,'0'32'0,"0"4"0,0 3 0,0 1 0,0 14 0,0-21 0,0 12 0,0-20 0,0-1 0,0-8 0,0-5 0,0-1 0,0 0 0,0 1 0,0-1 0,0 0 0,0 0 0,0 0 0,0 1 0,0 5 0,0 2 0,0 5 0,0-5 0,0-2 0,0 0 0,0-4 0,0 4 0,0-5 0,0-1 0,0 1 0,5-1 0,-4-1 0,8-3 0,-8 2 0,8-6 0,-8 7 0,3-8 0,-4 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2T01:19:26.4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406 0 24575,'-22'0'0,"0"0"0,4 0 0,-4 0 0,4 0 0,-5 0 0,-1 0 0,-6 0 0,-2 0 0,1 0 0,-6 0 0,12 0 0,-6 0 0,13 0 0,2 0 0,5 0 0,1 0 0,-1 0 0,10 0 0,-3 5 0,13 1 0,-3 0 0,0 3 0,3-3 0,-7 4 0,7 1 0,-8-1 0,4 0 0,-5 1 0,0-1 0,4 1 0,-3 0 0,4-1 0,-5 6 0,0-4 0,0 5 0,0-1 0,0-4 0,5 4 0,-4-6 0,4 1 0,-5 0 0,0-1 0,0 1 0,0-1 0,0 0 0,0 0 0,4-4 0,1-2 0,5-4 0,0 0 0,0 0 0,0 0 0,0 0 0,1 0 0,-1 0 0,0 0 0,1-4 0,-1 2 0,1-2 0,-1 4 0,7 0 0,0 0 0,1 0 0,11 0 0,-16 0 0,16 0 0,-12 0 0,1 0 0,4 0 0,-10 0 0,4 0 0,-5 0 0,-1 0 0,1 0 0,0 4 0,-1 2 0,1 5 0,-1-1 0,1 1 0,0 5 0,-1-4 0,1 4 0,-5-5 0,4-1 0,-9 1 0,4-1 0,-5 1 0,0 0 0,0-1 0,0 0 0,0 1 0,0-1 0,0 0 0,0 1 0,0-1 0,0 0 0,0 1 0,0-1 0,-5 1 0,-1-1 0,0 1 0,-4-1 0,5 1 0,-6-5 0,0-2 0,1-4 0,0 0 0,-1 0 0,1 0 0,-1 0 0,-6 0 0,5 0 0,-10 0 0,4 0 0,-5 0 0,-1 0 0,1 0 0,-1 0 0,1 0 0,5 0 0,-4 0 0,10 0 0,-10 0 0,10 0 0,-4 0 0,5 0 0,1-4 0,0-2 0,4-4 0,2 1 0,4-1 0,0 4 0,0 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2T01:19:29.1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405 1 24575,'-22'0'0,"6"0"0,-6 0 0,9 0 0,-3 0 0,0 0 0,3 5 0,-3 0 0,5 1 0,1 4 0,-1-9 0,-5 9 0,3-4 0,-3 5 0,5-1 0,1-4 0,-1 3 0,0-3 0,1 0 0,-1 3 0,0-3 0,5 5 0,-3-5 0,3 3 0,0-3 0,-4 5 0,5-1 0,-6 1 0,5-1 0,-4 1 0,4 5 0,-5-4 0,5 4 0,-4-5 0,9-1 0,-9 1 0,9-1 0,-4 1 0,5-1 0,0 1 0,0-1 0,0 1 0,0-1 0,0 1 0,0 5 0,0-4 0,0 10 0,0-10 0,0 4 0,0-5 0,0 5 0,0-4 0,0 4 0,0-5 0,5-1 0,1 1 0,4-1 0,1 1 0,-1-1 0,1 1 0,0-1 0,-1-4 0,-4 4 0,3-9 0,-3 3 0,0 1 0,3-4 0,-3 4 0,4-5 0,1 0 0,-1 0 0,0 0 0,-4 0 0,-2 0 0</inkml:trace>
  <inkml:trace contextRef="#ctx0" brushRef="#br0" timeOffset="1745">177 601 24575,'16'0'0,"-2"0"0,-3 0 0,-1 0 0,0 0 0,0 0 0,0 0 0,0 0 0,0 0 0,0 0 0,1 0 0,-1 0 0,0 0 0,0 0 0,0 0 0,0 0 0,0 0 0,-4-4 0,-2-2 0,-4-4 0,0 0 0,0-1 0,0 1 0,0 0 0,0-1 0,0 1 0,0 0 0,0-1 0,0 1 0,0 0 0,0 0 0,0 0 0,0-1 0,0 1 0,0-1 0,-5 6 0,4-4 0,-8 3 0,3 0 0,1-3 0,-4 8 0,3-8 0,-4 8 0,0-4 0,0 5 0,0 0 0,-1 0 0,1 0 0,0-4 0,-1 2 0,1-2 0,-1 4 0,1 0 0,0 0 0,0 0 0,0 0 0,-1 0 0,1 0 0,0 0 0,0 0 0,0 0 0,0 0 0,0 0 0,0 0 0,0 0 0,5 0 0,0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2T01:19:32.5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44 24575,'0'16'0,"0"-1"0,0-5 0,0 0 0,0 0 0,0 0 0,0 0 0,0 1 0,0-1 0,0 1 0,0-1 0,0 7 0,0-5 0,0 4 0,0-5 0,0-1 0,0 0 0,0 0 0,0 1 0,0-1 0,0 0 0,0-4 0,0-2 0</inkml:trace>
  <inkml:trace contextRef="#ctx0" brushRef="#br0" timeOffset="2259">21 0 24575,'22'0'0,"-3"0"0,-8 0 0,5 0 0,-4 0 0,10 0 0,-5 0 0,7 0 0,-7 0 0,5 0 0,-10 0 0,5 0 0,-1 0 0,-4 0 0,4 0 0,-5 0 0,-1 0 0,0 0 0,0 0 0,1 0 0,0 0 0,-1 0 0,0 0 0,1 0 0,-1 0 0,0 0 0,-5 4 0,0 2 0,-5 4 0,0 1 0,0-1 0,0 1 0,0-1 0,0 7 0,0-5 0,0 10 0,0-11 0,0 11 0,0-10 0,0 5 0,0-1 0,0-4 0,0 4 0,0-6 0,0 7 0,0-5 0,0 4 0,0 0 0,0-4 0,0 4 0,0-5 0,0 5 0,0-4 0,0 4 0,0-6 0,0 1 0,0-1 0,0 1 0,0 0 0,0-1 0,0 0 0,0 0 0,0 1 0,0 0 0,0-1 0,0 1 0,0-1 0,0 1 0,0-1 0,0 1 0,0-1 0,0 1 0,0-1 0,0 1 0,0-1 0,0 0 0,0 1 0,0-1 0,0-5 0,0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2T02:00:03.4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4753 1 24575,'-51'0'0,"6"0"0,-9 12 0,5-3 0,-7 11 0,0 0 0,-8 3 0,21-7 0,-26 3 0,33-11 0,-27 6 0,15 6 0,-8-11 0,0 16 0,8-17 0,2 17 0,7-5 0,1 0 0,6 3 0,-5-3 0,3 12 0,-12-4 0,2 12 0,-4-4 0,-2 7 0,-2 8 0,-9-4 0,0 12 0,1-12 0,-1 11 0,21-24 0,0-2 0,-16 16 0,18-14 0,-1 0 0,-21 13 0,-5 23 0,-6-5 0,9 4 0,2-9 0,-1 1 0,9-10 0,-6 8 0,14-15 0,-6 6 0,8-8 0,1-8 0,-1 6 0,-4-11 0,2 11 0,-3-11 0,-1 4 0,8-7 0,-16 10 0,7-8 0,-9 2 0,10-5 0,-6-4 0,14 5 0,-6-5 0,7 3 0,0-9 0,1 9 0,-1-4 0,1-1 0,6 5 0,-5-5 0,5 6 0,0-1 0,-5 2 0,12-3 0,-11 3 0,10-8 0,-10 6 0,10-6 0,-10 8 0,10-3 0,-4-4 0,0 4 0,5-9 0,-5 3 0,6-5 0,1 0 0,-1-1 0,1 1 0,5-1 0,-4 1 0,4-1 0,-5 0 0,-1 1 0,6-1 0,-4 1 0,10-1 0,-4-5 0,-1-1 0,5-1 0,-4-3 0,0 9 0,-2-8 0,-6 8 0,1-9 0,-1 4 0,1 1 0,-1-5 0,1 9 0,-1-8 0,1 8 0,-1-9 0,7 4 0,-5-5 0,9 0 0,-3 0 0,5 0 0,1 0 0,-7 0 0,5 0 0,-4 0 0,5 0 0,-5 0 0,4 0 0,-5 0 0,7 0 0,-1 0 0,-5 0 0,4 0 0,-5 0 0,7 0 0,-1 0 0,1 0 0,-1 0 0,1 0 0,-6 0 0,4 0 0,-10 0 0,4 0 0,1-4 0,-6 3 0,11-4 0,-4 0 0,5 4 0,1-8 0,0 8 0,4-8 0,-3 8 0,3-4 0,1 5 0,0 0 0</inkml:trace>
  <inkml:trace contextRef="#ctx0" brushRef="#br0" timeOffset="2201">78 2705 24575,'28'0'0,"-5"0"0,14 0 0,-5 0 0,6 0 0,1 0 0,7 0 0,-13 0 0,19 0 0,-10 0 0,22 0 0,-14 0 0,12 0 0,-5 0 0,10 14 0,8-4 0,1 18 0,-1-11 0,-8 11 0,6-5 0,-15 5 0,16 2 0,-16-2 0,6-5 0,-6 11 0,-2-11 0,2 13 0,-2-8 0,2 7 0,-2-5 0,4 13 0,-4-13 0,4 13 0,-11-14 0,9 14 0,-10-14 0,12 14 0,-5-14 0,3 7 0,-8-2 0,4-5 0,-4 5 0,5-6 0,-7-1 0,6 1 0,-13-3 0,12 3 0,-12-2 0,13 1 0,-5 8 0,0-7 0,9 15 0,-8-6 0,9 0 0,-9-2 0,6 0 0,-8-6 0,10 7 0,-2-15 0,0 6 0,-8-12 0,6 11 0,-14-12 0,6 6 0,-8-8 0,1 1 0,-1 0 0,-6-1 0,5 1 0,-6-1 0,8 1 0,-8-1 0,6 1 0,-12-1 0,12 0 0,-12 0 0,5 0 0,-7 0 0,-5-1 0,4 1 0,-5-1 0,7-5 0,-1 4 0,-6-8 0,16 8 0,-19-9 0,19 10 0,-21-10 0,4 9 0,0-9 0,-4 8 0,10-7 0,-10 7 0,10-8 0,-10 9 0,4-9 0,-6 8 0,1-3 0,0 0 0,-1-1 0,1-1 0,-1-3 0,1 9 0,-1-9 0,1 8 0,-1-7 0,1 7 0,-1-3 0,1 0 0,0 3 0,-1-3 0,1 5 0,-1-6 0,1 5 0,-1-9 0,1 8 0,5-2 0,-4 3 0,10 2 0,2-1 0,1 6 0,5 2 0,-7-1 0,1 4 0,-1-9 0,-5 3 0,-2-5 0,-6 0 0,1-5 0,-5 3 0,3-8 0,-8 4 0,4-5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2T03:09:27.2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1071 0 24575,'0'10'0,"0"6"0,0-4 0,0 10 0,0-5 0,0 13 0,0 2 0,0 14 0,0-6 0,0 6 0,0-7 0,0-1 0,0 8 0,0-12 0,0 18 0,0-18 0,0 12 0,0 0 0,-5-6 0,-10 23 0,-7-13 0,-1 23 0,-4-15 0,11 7 0,-9-17 0,10-2 0,-10-8 0,4 9 0,1-7 0,-5 6 0,5-7 0,-1-1 0,3-6 0,6-2 0,1-13 0,4 5 0,-2-10 0,8 4 0,-9-5 0,4 5 0,-12 9 0,-1 6 0,-7 8 0,0-1 0,0 1 0,0-1 0,-7 2 0,7-8 0,-6 0 0,9-9 0,5-5 0,1-2 0,7-6 0,0-4 0,0-2 0,-6 1 0,-2 2 0,-12 5 0,-2 0 0,0 1 0,-5-1 0,5 1 0,1-1 0,-6 1 0,12-2 0,0 1 0,3 0 0,10-2 0,-5 1 0,11 0 0,-3-6 0,4 4 0,-1-3 0,1 0 0,5-1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2T03:09:30.8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24575,'41'0'0,"-12"0"0,64 0 0,-55 0 0,23 0 0,0 0 0,-20 0 0,42 0 0,-5 0 0,3 0-419,18 0 419,-14 0 0,-18 0 0,6 0 0,4 0 0,21 7 0,-16 2 0,11 20 0,-26-4 0,2 18 0,5-4 0,-6 6 0,-24-14 0,0 2 0,28 23 0,-26-19 0,-2 0 0,10 16 0,16 17 0,-18-16 0,4 23 0,3-16 0,-13 13 0,6-12 0,-6 5 0,-10-16 0,-7 5 0,-4-16 0,-4 14 0,0 2 0,5 2 419,-9 16-419,3-16 0,-5 6 0,-2-16 0,0-8 0,-1-10 0,-6-7 0,0-5 0,-6-11 0,-19-22 0,-11-6 0,5-1 0,1 9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2T03:09:34.9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10 791 24575,'-7'9'0,"4"-3"0,13 9 0,1 1 0,0-4 0,0 4 0,0-5 0,4-5 0,-4 3 0,4-4 0,-5 1 0,6 4 0,8-3 0,1 5 0,12 0 0,-5 1 0,6-1 0,0-5 0,1 5 0,-8-6 0,16 12 0,-10-5 0,0-1 0,-11-2 0,-15-9 0,-1 4 0,0-5 0,0 0 0,1 0 0,-1 5 0,7-4 0,-5 4 0,4-5 0,-6 0 0,1 4 0,-1-3 0,-4 0 0,-2-7 0,-4-4 0,0-13 0,0 4 0,0-18 0,6 5 0,2-14 0,5-2 0,8-17 0,-5 7 0,12-15 0,2 7 0,1-9 0,6-1 0,-3-8 0,0 1 0,-12 21 0,-2 21 0,-19 26 0,4 9 0,-5-8 0,5-3 0,2-5 0,4-2 0,1 6 0,-1 2 0,-5 5 0,-2 0 0,-4 6 0,0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02T03:10:43.78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1 394,'0'42,"0"-8,0-8,0-6,0 0,0 0,0 6,0 1,0 7,0 5,0-4,0 19,0-11,0 20,0-5,0-1,0 15,0-13,0 14,0 0,5-6,2-2,12-2,-6-13,10 5,-4-7,4-7,-5-1,3-7,-4 0,0 0,3-6,-8 5,7-11,-7 11,3-10,-4 9,4-9,-4 4,4-1,-5-8,0 8,-1-15,-3 4,-2-5,0 0,0 0,5 0,0 0,0 0,0 0,5 0,7 1,7 6,5-4,0 4,0 0,6-4,-4 4,4-4,-11-6,3-1,-3 0,5-4,-6 4,5-5,-5 0,13 0,-6 0,13 0,-6 0,7 0,0 0,0 0,1 0,-1 0,-7 0,-1 0,-7 0,0 0,0 0,0-5,0-1,-6-5,5-5,-5 4,6-4,-5 1,3 3,-9-3,4 0,-6 3,0-7,0 8,0-8,-4 3,4-10,-4-1,13-8,-11 2,10-9,-10 7,5-4,-6 5,-1-6,-5 6,1-6,-1 7,0-1,0-6,-5-1,0-1,-6-4,0 4,0-6,0 0,0 0,0-1,0 1,0 0,0 0,0 6,0-5,0 6,0-7,0 6,0-4,-6 4,5-6,-9 6,3-4,-4 11,-1-5,2 13,-6-5,4 10,-9-10,10 11,-9-5,3 0,-3 4,-1-4,0 6,1 4,-6-4,4 4,-9-6,9 2,-10 2,5-2,-6 8,-1-9,1 9,0-9,0 8,0-3,-1 5,-5 0,4-1,-12 0,6 1,-7 4,0-4,-1 5,1-1,7-3,-6 8,12-3,-4 5,5 0,1 0,0 0,0 0,-1 0,1 0,-7 0,6 0,-6 0,12 0,-3 0,3 5,1 1,-5 5,11-1,-5 0,-4 5,8-8,-7 6,8-7,6 3,-4 1,4 0,-1-1,-3 1,4 0,-11 0,4 5,-4 1,0 5,5-5,0-1,2-5,8-1,-3 0,9 0,-3 1,7-2,-3 4,4-2,0 2,0 0,0-2,0 2,0-3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23T23:25:11.1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1 24575,'17'0'0,"1"0"0,-2 0 0,-1 0 0,-6 0 0,2 0 0,-5 0 0,3 0 0,-4 0 0,0 0 0,1 0 0,-3 2 0,-1 1 0,-2 2 0,0 0 0,0 1 0,2-1 0,-1 3 0,4-2 0,-5 5 0,5-5 0,-4 3 0,1-1 0,-2-2 0,0 2 0,0-2 0,0-1 0,0 0 0,0 1 0,0-1 0,0 0 0,0 1 0,0 2 0,0-2 0,0 5 0,0-5 0,0 5 0,0-5 0,0 3 0,0-1 0,0 1 0,0 0 0,-3 2 0,0-2 0,-3 0 0,1-1 0,-4 0 0,3 1 0,-2 0 0,2-1 0,1-2 0,-4-1 0,3 1 0,-5 0 0,2-1 0,-3 1 0,0-2 0,0-2 0,3 1 0,1 0 0,2 2 0,1-2 0,-1-1 0,1-2 0,4 0 0,10 0 0,1-2 0,10 1 0,-4-5 0,3 6 0,1-3 0,-1 3 0,1 0 0,-4 0 0,3 0 0,-10 0 0,6 0 0,-6 0 0,3 0 0,-3 0 0,2 0 0,-5 0 0,2 0 0,-2 2 0,-1-1 0,0 3 0,-2-1 0,0 3 0,-1-3 0,1 1 0,2-1 0,-2 5 0,2-1 0,-2 4 0,3-5 0,-3 5 0,2-5 0,-5 2 0,3-2 0,-3-1 0,0 0 0,0 1 0,0-1 0,0 0 0,0 4 0,0 0 0,0 2 0,0 1 0,0 0 0,0 0 0,0 0 0,0 0 0,0 0 0,0-3 0,0-1 0,-3-3 0,0 1 0,-2-1 0,-1 0 0,1 1 0,-4-1 0,3 1 0,-5 0 0,5-1 0,-5 1 0,5-3 0,-5 2 0,7-2 0,-3 0 0,4-1 0,-2-2 0,-1 0 0,1 0 0,-3 0 0,-5 0 0,1 3 0,-7-3 0,6 3 0,-6 0 0,3-2 0,-3 4 0,2-4 0,2 2 0,6-1 0,1-1 0,2 1 0,1-2 0,2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23T23:25:13.9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145 11 24575,'-9'9'0,"1"-2"0,8-2 0,0 0 0,0 0 0,-5 3 0,-2 1 0,-8 4 0,2 2 0,-7 2 0,7 0 0,-3-1 0,4-5 0,3-2 0,0 0 0,4-4 0,2 0 0,3-2 0,2 0 0,6-6 0,5-1 0,0 1 0,5-3 0,-2 5 0,4-4 0,3 1 0,11 0 0,1-3 0,13 3 0,3-1 0,-1-2 0,1 6 0,-3-6 0,-4 6 0,1-3 0,-6 1 0,-6 2 0,-12-2 0,-2 3 0,-10 0 0,-1-2 0,-3 1 0,1-1 0,-3-1 0,-1 1 0,-2-1 0,0 1 0</inkml:trace>
  <inkml:trace contextRef="#ctx0" brushRef="#br0" timeOffset="1642">234 1 24575,'0'10'0,"0"5"0,0 4 0,0-2 0,0 6 0,0-7 0,0-3 0,0 5 0,2-11 0,-1 4 0,4-5 0,-5-1 0,3 0 0,-3 1 0,0-1 0,0 0 0,0 3 0,0 1 0,0 6 0,0-2 0,0 5 0,0-8 0,0 5 0,0-9 0,2 2 0,-1-3 0,1 1 0,-2-1 0,0 0 0,0 0 0,0 0 0,0 0 0,0 0 0,0 1 0,0-1 0,0 0 0,0 0 0,0-2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23T23:25:19.9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174 135 24575,'-19'0'0,"5"0"0,-9 0 0,6 0 0,-3 0 0,7 0 0,5 0 0,5 2 0,6 1 0,-2 2 0,6 0 0,-4 0 0,0 4 0,2 0 0,-1 6 0,2-3 0,0 11 0,0-9 0,-2 8 0,1-9 0,-1 2 0,-1-6 0,2 0 0,-4-4 0,1 0 0,-2 1 0,0-1 0,0 0 0,0 0 0,0 0 0,0 1 0,2-1 0,-1 0 0,1 1 0,-2-1 0,0 0 0,0 0 0,0 0 0,0 0 0,3-2 0,-3 1 0,5-3 0,-2 1 0,2-2 0,0 0 0,0 0 0,0 0 0,1 0 0,2 0 0,1-3 0,6 0 0,1-4 0,8 4 0,0-3 0,5 5 0,-5-5 0,3 5 0,-6-2 0,2 3 0,-7 0 0,0 0 0,-5 0 0,-2 0 0,3 0 0,-6 0 0,5 0 0,-5 0 0,5 3 0,-5 0 0,5 5 0,-4 1 0,4 0 0,-2 3 0,0-3 0,-1 0 0,-2 2 0,0-5 0,-1 2 0,-2-2 0,0-1 0,-3 0 0,0 1 0,0-1 0,0 0 0,0 3 0,0 1 0,0 7 0,0-4 0,-3 7 0,-1-3 0,-5 4 0,1-1 0,-4 1 0,2-1 0,0-3 0,-2 0 0,-1-4 0,0 0 0,-5 1 0,2-4 0,-4 4 0,-4-6 0,4 3 0,-8-3 0,8-1 0,-8-2 0,4-1 0,-9-3 0,3 0 0,-3 0 0,5 0 0,4 0 0,-4 0 0,8 0 0,0 0 0,4 0 0,7 0 0,1 0 0,3 0 0,1-3 0,2 0 0,0 0 0,1-1 0,-1 1 0,2-3 0,-3 1 0,3-4 0,-3 0 0,3 0 0,-2 1 0,1 3 0,-1-1 0,2 1 0,0 2 0,0 1 0</inkml:trace>
  <inkml:trace contextRef="#ctx0" brushRef="#br0" timeOffset="1720">131 97 24575,'11'0'0,"-1"0"0,-5 0 0,0 0 0,0 0 0,3 0 0,5-3 0,3 2 0,3-5 0,4 2 0,-2-2 0,6 2 0,-6-2 0,-1 5 0,-5-5 0,-6 6 0,-1-3 0,-2 1 0,-1 1 0,0-1 0,0 2 0,-2-3 0,2 3 0,-2-2 0,2-1 0,1 3 0,2-5 0,4 1 0,1-2 0,2 0 0,-6 0 0,-1 3 0,-2-2 0,-1 4 0,0-3 0,-2 3 0,0-1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23T23:25:28.7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444 1034 24575,'25'0'0,"8"0"0,12 0 0,15 0 0,10 0 0,6 0 0,-19 0 0,12 0 0,-35 0 0,26 0 0,-25 0 0,7 0 0,-13 0 0,4 0 0,-5 0 0,10 0 0,2 0 0,-4 0 0,10 0 0,-15 0 0,36 0 0,-28 0 0,27 0 0,-21-4 0,1-1 0,3-3 0,-11 0 0,-8 1 0,-2 3 0,-15-1 0,2 4 0,-9-4 0,2 4 0,-3-1 0,-2 0 0,0-1 0,-1 0 0,4-2 0,6 1 0,4-2 0,7-4 0,-2 6 0,2-6 0,-3 7 0,-4-4 0,-1 4 0,-6 0 0,0 1 0,-4 1 0,0-1 0,0 2 0,0 0 0,1 0 0,-1 0 0,1 0 0,-1 0 0,0 0 0,-2-3 0,-1 0 0,-2-2 0,0 0 0,0 0 0,0-1 0,0 1 0,0-3 0,0-1 0,0-7 0,0 0 0,0-7 0,0-2 0,-3-3 0,2-5 0,-2 3 0,3-3 0,0 5 0,0-1 0,0 1 0,0-5 0,0 4 0,0-4 0,0 0 0,0-1 0,0-4 0,0-5 0,0 3 0,-3 1 0,2 6 0,-5 12 0,6-2 0,-3 11 0,1-1 0,1 5 0,-1 0 0,-1-1 0,2 0 0,-4-6 0,1 5 0,1-5 0,-3 3 0,3 0 0,0 3 0,-2 0 0,2 4 0,0 0 0,-2-1 0,2 1 0,-3 2 0,3-2 0,-2 4 0,2-4 0,-2 5 0,0-3 0,-4 3 0,3 0 0,-5 0 0,2 0 0,-3 0 0,-3 0 0,-1 0 0,-8 3 0,-5 2 0,-5 2 0,-9 5 0,-2 0 0,-10 1 0,9-1 0,-7-4 0,3 4 0,-1-2 0,-4 2 0,10-4 0,2 0 0,4 0 0,1-1 0,0-3 0,-1 0 0,1-4 0,4 3 0,1-2 0,0 2 0,4-3 0,-8 0 0,7 0 0,-3 0 0,0 0 0,4 3 0,-9-2 0,9 2 0,-4 0 0,5-2 0,-1 2 0,1-3 0,-1 0 0,1 3 0,0-2 0,-1 2 0,1-3 0,0 0 0,0 3 0,-1-2 0,5 2 0,-4-3 0,8 0 0,-8 0 0,8 0 0,-8 3 0,8-2 0,-8 2 0,8 0 0,-7-2 0,6 2 0,-3 0 0,8-3 0,1 3 0,3-3 0,0 0 0,3 0 0,1 0 0,2 0 0,4 2 0,-1 1 0,3 2 0,0 0 0,0 0 0,0 0 0,0 1 0,3-1 0,-3 0 0,3 0 0,-3 4 0,0 0 0,0 3 0,0 3 0,0-2 0,0 5 0,0-5 0,0 6 0,0-3 0,0 0 0,0 2 0,0-5 0,0 6 0,0-7 0,0 7 0,0-3 0,0 0 0,0 3 0,0-6 0,0 5 0,0-5 0,0 6 0,0-3 0,0 3 0,0 0 0,0 1 0,0 0 0,0-4 0,0 2 0,0-5 0,0 6 0,0-7 0,0 4 0,0-5 0,2 5 0,-1 0 0,2 3 0,-3 1 0,0-1 0,0-3 0,0-1 0,0-3 0,0 0 0,0-3 0,2-1 0,-1-2 0,1-1 0,1 0 0,-3 0 0,2 0 0,-2 0 0,3 1 0,-3-1 0,3 0 0,-1-2 0,-2 1 0,5-3 0,-2 1 0,1-2 0,1 3 0,0-3 0,0 2 0,0-2 0,0 0 0,0 0 0,0 0 0,1 0 0,-1 0 0,0 0 0,1-2 0,-1 1 0,1-4 0,2 5 0,-2-3 0,2 3 0,-3-2 0,4 1 0,-3-1 0,5 2 0,-2 0 0,3 0 0,0 0 0,3 0 0,-2 0 0,5 0 0,-5 0 0,2 0 0,-3 0 0,-3 0 0,-1 0 0,-2 0 0,-1 0 0,0 0 0,0 0 0,0 0 0,1 0 0,-1 0 0,0 0 0,7 0 0,-5 0 0,11 0 0,-8 0 0,5 0 0,-6 0 0,2 0 0,-5 0 0,3 0 0,-4 0 0,0 0 0,-2 0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2T01:05:15.6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136 810 24575,'0'23'0,"0"10"0,0-14 0,0 18 0,0-5 0,5 0 0,3 12 0,10-10 0,1 0 0,1-5 0,2-11 0,-10 5 0,5-5 0,-6-2 0,-1-5 0,1-6 0,0 5 0,5-9 0,-4 4 0,4-5 0,0 0 0,-4 0 0,10 5 0,-4-4 0,5 4 0,0-5 0,1 6 0,6-5 0,-5 4 0,5 0 0,-7-3 0,7 8 0,-5-8 0,5 3 0,-12-5 0,4 6 0,-10-5 0,4 4 0,-6-5 0,6 0 0,-4 0 0,10 0 0,-10 0 0,10 0 0,-4 0 0,5 0 0,-6 0 0,5 0 0,-10 0 0,5 0 0,-1 0 0,-4 0 0,4 0 0,0-5 0,-3-7 0,9-1 0,-4-4 0,5 0 0,0 4 0,1-9 0,-1 9 0,0-10 0,1 10 0,-1-9 0,0 9 0,-5-4 0,-1 1 0,-1 3 0,-4-3 0,5 4 0,-7 2 0,1-1 0,-5 0 0,3 1 0,-3-1 0,0 0 0,3 1 0,-8-1 0,9 0 0,-9-5 0,3 4 0,1-5 0,-4 7 0,4-7 0,-5 5 0,0-4 0,0 5 0,0-5 0,0 4 0,0-5 0,0 1 0,0 4 0,0-10 0,0 4 0,0-5 0,0-1 0,0 1 0,0-1 0,0-6 0,0-2 0,-5 0 0,-2-4 0,-6 4 0,0-6 0,0-1 0,1 7 0,-1-5 0,1 12 0,-5-5 0,4 7 0,-9-1 0,9 1 0,-4 6 0,6-5 0,-6 9 0,5 2 0,-5 1 0,-10-2 0,7-1 0,-14 2 0,4 0 0,5 4 0,-12 0 0,5-4 0,0 4 0,-5 0 0,6-4 0,-1 10 0,-5-5 0,12 1 0,-12 3 0,12-3 0,-5 5 0,6 0 0,1 0 0,5 0 0,-4 0 0,10 0 0,-5 0 0,7 0 0,-1 0 0,-5 0 0,4 0 0,-11 0 0,11 0 0,-10 0 0,10 0 0,-4 0 0,5 0 0,0 0 0,1 5 0,-1-4 0,5 8 0,-3-7 0,3 7 0,-4-4 0,0 5 0,4 0 0,-3-4 0,8 3 0,-9-3 0,4 0 0,0 3 0,2-3 0,-1 4 0,4 1 0,-8-2 0,8 2 0,-8-1 0,3 0 0,-5 1 0,1-1 0,4 0 0,-4 1 0,5-1 0,-6 1 0,0-5 0,6 3 0,-5-3 0,4 4 0,-5 1 0,1-1 0,0 0 0,4 0 0,-3 0 0,3 1 0,-4-1 0,-1 0 0,1 0 0,0-4 0,4 3 0,-3-8 0,8 9 0,-8-9 0,7 8 0,-7-3 0,3 4 0,0 0 0,-3-4 0,8 3 0,-4-3 0,1 4 0,2 1 0,-2-1 0,-1-4 0,4 3 0,-4-3 0,5 5 0,-5-1 0,4 1 0,-4-1 0,0 1 0,4-1 0,-3 0 0,4 1 0,0-1 0,0 1 0,0-1 0,0 1 0,0-1 0,0 0 0,0 1 0,0-1 0,0 0 0,0 1 0,0-1 0,0 1 0,0-1 0,0 0 0,0 1 0,0-1 0,0 1 0,0-1 0,0 0 0,0 1 0,4-6 0,-3 0 0,3-5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2T02:56:09.2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819 2090 24575,'41'0'0,"3"0"0,20 0 0,-20 0 0,46 0 0,-61 0 0,59 0 0,-50 0 0,36 0 0,-16 0 0,6 0 0,11 0 0,4 0 0,18 0-866,-10 0 866,-34 0 0,0 0 0,37 0-419,-8 0 419,-31-2 0,-1-3 0,24-12 0,-20 5 0,0-2 0,34-17 0,-3-1 0,-18 9 0,-10 2 0,-11 2 0,-15 6 0,14-6 847,-18 6-847,17-6 438,-12 0-438,14-8 0,2 0 0,0 6 0,-1-5 0,-16 7 0,6-1 0,-18 4 0,4 4 0,-12 1 0,-1 1 0,1-1 0,0-5 0,0-2 0,7-13 0,-5 6 0,11-12 0,-4 6 0,0-8 0,4 0 0,-11 8 0,5 0 0,-6 8 0,-6-1 0,5 1 0,-10-7 0,4-2 0,-5-7 0,0-16 0,0 5 0,0-15 0,0 1 0,0 6 0,0-7 0,0 10 0,0-1 0,0-9 0,0 7 0,-6-6 0,-8 8 0,-8 0 0,-6 0 0,0 0 0,1 7 0,-7 2 0,8 14 0,-6 2 0,9 7 0,-1 6 0,1 1 0,-1 10 0,-6-4 0,5 5 0,-12-1 0,5-4 0,-7 9 0,-7-10 0,6 10 0,-14-4 0,5 6 0,1 0 0,-6 0 0,6 0 0,-8 0 0,0 0 0,1 0 0,-2 0 0,1 0 0,8 0 0,-6 0 0,14 0 0,-14 0 0,13 0 0,-13 0 0,-3 0 0,-34 0 0,9 7 0,-10 1 0,28 6 0,-1 0 0,15-6 0,-13 5 0,23-6 0,-7 1 0,9-2 0,-1-1 0,1-3 0,6 9 0,-5-10 0,5 10 0,0-5 0,2 1 0,6 4 0,-6-10 0,5 9 0,-12-8 0,12 8 0,-12-3 0,5 0 0,-6 4 0,6-9 0,-5 9 0,5-4 0,0 0 0,2 4 0,6-10 0,-6 10 0,5-9 0,-12 9 0,12-4 0,-12 5 0,12 0 0,-12-5 0,18 3 0,-10-4 0,17 0 0,-5 4 0,7-4 0,-1 0 0,0 3 0,1-3 0,-1 4 0,-5 1 0,-2 0 0,0 1 0,-14 15 0,11-7 0,-13 14 0,16-11 0,1 0 0,6-5 0,-1 4 0,1-10 0,5 4 0,1-5 0,0-1 0,4 6 0,-9 2 0,3 6 0,-5-1 0,0 7 0,5 2 0,-4 6 0,4 0 0,0-6 0,-5 5 0,11-18 0,-5 4 0,6-7 0,0-4 0,0 5 0,0-7 0,0 0 0,0 0 0,0 1 0,0-1 0,0 1 0,0-1 0,0 1 0,0-1 0,0 1 0,5-1 0,-4 1 0,8-1 0,-8 1 0,9-1 0,-9 7 0,9 0 0,-9 1 0,4 4 0,0-10 0,-4 10 0,4-10 0,-1 4 0,-2-5 0,2-1 0,1 1 0,-4-1 0,8 1 0,-8-1 0,8 0 0,-3 1 0,5-1 0,-1 1 0,1-1 0,-1 1 0,1 0 0,0-1 0,-1 1 0,-4-1 0,3 1 0,-3-5 0,4 3 0,-4-3 0,3 0 0,-3 3 0,5-3 0,-1 5 0,1-1 0,-1 1 0,1-5 0,-1 3 0,0-4 0,0 5 0,0-5 0,0 4 0,-5-3 0,5 0 0,-4 4 0,4-9 0,1 8 0,-1-3 0,0 0 0,-4 2 0,2-7 0,-2 4 0,-1-1 0,4-3 0,-8 9 0,9-9 0,-4 8 0,4-7 0,-4 7 0,-2-4 0,1 6 0,1-1 0,-1 0 0,5-4 0,-4-1 0,0 0 0,3 0 0,-4 1 0,5 3 0,0-3 0,1 4 0,-1-4 0,1 4 0,-1-5 0,0 1 0,-4 4 0,3-9 0,-4 3 0,5-4 0,0 5 0,0-4 0,0 3 0,1 1 0,-1-4 0,1 9 0,-1-9 0,1 3 0,-1 1 0,1-4 0,-1 4 0,0-5 0,0 0 0,0 0 0,1 0 0,-5 5 0,3-4 0,-4 3 0,5-4 0,0 0 0,1 0 0,-1 0 0,1 5 0,-1-4 0,1 4 0,-1-5 0,-4 5 0,3-4 0,-3 4 0,10-5 0,1 0 0,6 0 0,0 5 0,1-4 0,-1 9 0,0-8 0,-5 3 0,-2-5 0,-5 4 0,-1-2 0,1 2 0,-1-4 0,1 0 0,-1 0 0,0 0 0,6 0 0,9 0 0,0 5 0,11-3 0,-4 9 0,0-10 0,5 10 0,-12-9 0,-1 8 0,-2-9 0,-10 4 0,4-5 0,-5 0 0,-5 5 0,2-4 0,-2 4 0,4-5 0,0 0 0,1 0 0,5 0 0,-4 0 0,10 0 0,-5 0 0,7 0 0,-1 5 0,0-4 0,-5 4 0,4 0 0,-10-3 0,10 3 0,-10 0 0,4-4 0,-5 4 0,-1-5 0,1 0 0,-1 0 0,0 0 0,0 0 0,1 0 0,-1 0 0,0 0 0,1 0 0,5 0 0,2 0 0,5 0 0,0 0 0,-5 0 0,4 0 0,-10 0 0,4 0 0,-5 0 0,-1 0 0,-4 0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02T02:58:14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509 0 24575,'12'78'0,"-5"-27"0,5 0 0,10-5 0,4 3-1893,11 40 0,1 3 1893,-9-29 0,2 3 0,9 19 0,6 11 0,-9-9 0,-17-15 0,-1 1 0,14 17 0,6 10 0,-9-10 0,-16-15 0,-5 0 0,3 3 0,0 6 0,-2-6 0,-5-5 0,-3 1 0,-1 12 0,-1 8 0,-1-6 0,3 0 0,-4 5 0,-4-17 0,-4 12 0,-2 5 0,-1-4 0,0-10 0,-2 0 0,0-9 0,-3 4 0,0 3 0,-2 7 0,-2-3 0,-1-8 0,-18 22 0,-1-17 0,13-36 0,0-2 267,-12 34 0,0-4-267,-13-12 0,20-11 0,2-1 0,-14 8 0,13-8 0,0 1 0,-23 29 0,26-33 0,1 0 0,-3-3 0,1-2 0,-15 17 761,-6 4-761,18-25 0,2-2 0,9-14 1936,5 3-1936,1-14 0,11 3 0,2-10 0</inkml:trace>
  <inkml:trace contextRef="#ctx0" brushRef="#br0" timeOffset="1139">1191 2316 24575,'4'-6'0,"22"1"0,9 5 0,30 0 0,1 0 0,9 0 0,3 0 0,16 0 0,-23 1 0,10-1 0,-12-1 0,14-5 0,-12 3 0,-7-1 0,-27-4 0,1 2 0,-27 6 0,4 0 0,-9 0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267E01-035E-CD41-A62E-A7D782896C83}" type="datetimeFigureOut">
              <a:rPr kumimoji="1" lang="ko-KR" altLang="en-US" smtClean="0"/>
              <a:t>2019. 10. 2.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103336-8035-6D4A-B5C1-9A4746562E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1430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318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8261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9485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10474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85337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3975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49170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00183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44394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845012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7000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지난주에 할 일을 이렇게 세움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사실 지난주 이거 아니었는데 좀 바꿈</a:t>
            </a:r>
            <a:r>
              <a:rPr kumimoji="1" lang="en-US" altLang="ko-KR" dirty="0"/>
              <a:t>.</a:t>
            </a:r>
            <a:r>
              <a:rPr kumimoji="1" lang="ko-KR" altLang="en-US" dirty="0"/>
              <a:t> 촉박해서 설계</a:t>
            </a:r>
            <a:r>
              <a:rPr kumimoji="1" lang="en-US" altLang="ko-KR" dirty="0"/>
              <a:t> </a:t>
            </a:r>
            <a:r>
              <a:rPr kumimoji="1" lang="ko-KR" altLang="en-US" dirty="0"/>
              <a:t>얼른 해야할 거 같음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69126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18493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902573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2643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실제로 만들 때는 </a:t>
            </a:r>
            <a:r>
              <a:rPr kumimoji="1" lang="ko-KR" altLang="en-US" dirty="0" err="1"/>
              <a:t>하드코딩</a:t>
            </a:r>
            <a:r>
              <a:rPr kumimoji="1" lang="ko-KR" altLang="en-US" dirty="0"/>
              <a:t> 할건데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그냥 이 번호를 보고 관리자인지 판별하는 정도로 해서 시스템을 관리할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8548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0880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70826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1881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7366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51340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6310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1BD6E-1D62-400C-B9FD-AC2AC3611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5A1FD9-CB6A-4EF4-A575-466B2E5B0C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1EB060-2BBC-4F48-9406-A73301581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C413-D6CA-4BC6-B455-97FCE661D1FF}" type="datetimeFigureOut">
              <a:rPr lang="ko-KR" altLang="en-US" smtClean="0"/>
              <a:t>2019. 10. 2.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9D59A6-036B-446F-850A-58ED075C2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641A05-1207-4315-9390-C91E4D02F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DF81A-703B-400E-8233-0470A3BA1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876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53540A-34F0-4520-84CA-6AE08C645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8A4CD9-334A-47F5-AF28-AB9E8B8E5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BE7A3E-B23A-4AE1-9C27-B86F20980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C413-D6CA-4BC6-B455-97FCE661D1FF}" type="datetimeFigureOut">
              <a:rPr lang="ko-KR" altLang="en-US" smtClean="0"/>
              <a:t>2019. 10. 2.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5F27B3-1529-4884-BD15-6880F46B3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F08BD5-B080-42F7-BC4F-7C29266F7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DF81A-703B-400E-8233-0470A3BA1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687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185AE2F-5F57-4D2D-8130-9E03F08C9F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90C7AF-9481-4B5E-A2C6-5A0607598D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DFC2AB-5245-454D-8F81-F5E6975D5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C413-D6CA-4BC6-B455-97FCE661D1FF}" type="datetimeFigureOut">
              <a:rPr lang="ko-KR" altLang="en-US" smtClean="0"/>
              <a:t>2019. 10. 2.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037E5D-4CA5-4941-B8E1-D8F1A40BB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6EF1A2-64A5-4663-A79C-F6A61B7B9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DF81A-703B-400E-8233-0470A3BA1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519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516571-9952-44A7-AE2C-03C8307D7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44C272-B3BC-485A-BE73-1DB863928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453D09-697E-4538-9703-CD195812D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C413-D6CA-4BC6-B455-97FCE661D1FF}" type="datetimeFigureOut">
              <a:rPr lang="ko-KR" altLang="en-US" smtClean="0"/>
              <a:t>2019. 10. 2.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349A23-B001-4E59-B31D-F8659378F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29A22B-326B-4CBB-979B-7832CE68A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DF81A-703B-400E-8233-0470A3BA1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122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DEAE26-67E7-488A-8CD5-18D1764CA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E5BDC3-5972-47E8-947B-7566F77F1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80E144-2BFB-48CF-A564-2948B0C3E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C413-D6CA-4BC6-B455-97FCE661D1FF}" type="datetimeFigureOut">
              <a:rPr lang="ko-KR" altLang="en-US" smtClean="0"/>
              <a:t>2019. 10. 2.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A0B554-204A-4D23-B1B4-6748BAD23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09E0FC-E9B3-4C5E-AE61-D0BEE2481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DF81A-703B-400E-8233-0470A3BA1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815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A31077-9B95-491D-A02A-E69927882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0764B6-C703-42DC-8BE6-6BB2D6FD7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CA824B-C529-46FE-998D-B5BF93340F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E5A2ED-A87F-45C2-8240-C55FAB7B5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C413-D6CA-4BC6-B455-97FCE661D1FF}" type="datetimeFigureOut">
              <a:rPr lang="ko-KR" altLang="en-US" smtClean="0"/>
              <a:t>2019. 10. 2.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684AE5-250A-46A9-B313-7552CEC8B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0F4467-705C-4C90-A43F-A4866DF7F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DF81A-703B-400E-8233-0470A3BA1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90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4F73C-5768-466C-AD87-51BCDE1D9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20E4D8-BF20-4580-8432-63862EA5D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6FED51-15BA-4D21-B694-70587547F2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56D1A98-9921-417A-BFAF-FBF007BA62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49783E-FD7E-4726-9A98-94209DA7BF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E361197-C650-402E-BEBF-FF72946F8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C413-D6CA-4BC6-B455-97FCE661D1FF}" type="datetimeFigureOut">
              <a:rPr lang="ko-KR" altLang="en-US" smtClean="0"/>
              <a:t>2019. 10. 2.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42C1566-EAB0-4035-97D5-AE7C6755C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AA37A51-335E-4EB1-B201-C44F58C4A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DF81A-703B-400E-8233-0470A3BA1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940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7E4AB-4F9C-4380-ABCC-6A15DD48E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3B84DA-B314-4854-A62D-8C8A1C194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C413-D6CA-4BC6-B455-97FCE661D1FF}" type="datetimeFigureOut">
              <a:rPr lang="ko-KR" altLang="en-US" smtClean="0"/>
              <a:t>2019. 10. 2.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8C5BA2-1AD3-4C2F-A97A-4D1D80D00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52E51E9-CB9D-4FF6-8AE8-B84AD5CF3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DF81A-703B-400E-8233-0470A3BA1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348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862B71C-DD3C-4E6B-9CB6-A8BAEE5CA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C413-D6CA-4BC6-B455-97FCE661D1FF}" type="datetimeFigureOut">
              <a:rPr lang="ko-KR" altLang="en-US" smtClean="0"/>
              <a:t>2019. 10. 2.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0666C4-D2C0-4F24-A18C-65F1404CC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5FCF0F-12B2-4177-A07C-58F186BC9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DF81A-703B-400E-8233-0470A3BA1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272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7FDC28-48A3-4B80-A7BE-D7522C742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522FF1-3481-4962-BE2D-9B1460C68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9958D6-E95F-4E6E-8F2F-D26B8743BF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F58C74-6BFE-4010-89AD-CF2409A20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C413-D6CA-4BC6-B455-97FCE661D1FF}" type="datetimeFigureOut">
              <a:rPr lang="ko-KR" altLang="en-US" smtClean="0"/>
              <a:t>2019. 10. 2.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0A63AC-B51F-4057-ABE9-408D56604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27B23B-CE87-489C-A2F1-353A68229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DF81A-703B-400E-8233-0470A3BA1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886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6A99DE-5BFA-44FB-9D95-0D4EE888E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5382577-56C1-4F3E-BE96-24E9F15C0F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E2C318-1C53-4355-9BB4-6C568B357F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8D422D-3A61-4E93-9E77-E820AF0F6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C413-D6CA-4BC6-B455-97FCE661D1FF}" type="datetimeFigureOut">
              <a:rPr lang="ko-KR" altLang="en-US" smtClean="0"/>
              <a:t>2019. 10. 2.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F7220E-D438-4867-81BB-AC78E57FD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7282A3-9CC5-418D-BD40-78B953203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DF81A-703B-400E-8233-0470A3BA1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900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A624E57-1F62-45DC-AFEF-2170E308C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EAD3AB-5C2B-4C3D-9552-335282C51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FCFA2A-22F3-49D2-AC22-AF022608FD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DC413-D6CA-4BC6-B455-97FCE661D1FF}" type="datetimeFigureOut">
              <a:rPr lang="ko-KR" altLang="en-US" smtClean="0"/>
              <a:t>2019. 10. 2.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0395CA-35FB-4F14-940B-33B3570A6C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78AA5D-7F0D-4550-8B96-FFCA9BF632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7DF81A-703B-400E-8233-0470A3BA1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822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customXml" Target="../ink/ink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customXml" Target="../ink/ink13.xml"/><Relationship Id="rId3" Type="http://schemas.openxmlformats.org/officeDocument/2006/relationships/image" Target="../media/image12.png"/><Relationship Id="rId7" Type="http://schemas.openxmlformats.org/officeDocument/2006/relationships/customXml" Target="../ink/ink10.xml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customXml" Target="../ink/ink12.xml"/><Relationship Id="rId5" Type="http://schemas.openxmlformats.org/officeDocument/2006/relationships/customXml" Target="../ink/ink9.xml"/><Relationship Id="rId15" Type="http://schemas.openxmlformats.org/officeDocument/2006/relationships/customXml" Target="../ink/ink14.xml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customXml" Target="../ink/ink11.xml"/><Relationship Id="rId1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3" Type="http://schemas.openxmlformats.org/officeDocument/2006/relationships/image" Target="../media/image20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.xml"/><Relationship Id="rId5" Type="http://schemas.openxmlformats.org/officeDocument/2006/relationships/image" Target="../media/image50.png"/><Relationship Id="rId10" Type="http://schemas.openxmlformats.org/officeDocument/2006/relationships/image" Target="../media/image21.png"/><Relationship Id="rId4" Type="http://schemas.openxmlformats.org/officeDocument/2006/relationships/customXml" Target="../ink/ink15.xml"/><Relationship Id="rId9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customXml" Target="../ink/ink22.xml"/><Relationship Id="rId18" Type="http://schemas.openxmlformats.org/officeDocument/2006/relationships/image" Target="../media/image30.png"/><Relationship Id="rId3" Type="http://schemas.openxmlformats.org/officeDocument/2006/relationships/image" Target="../media/image22.png"/><Relationship Id="rId7" Type="http://schemas.openxmlformats.org/officeDocument/2006/relationships/customXml" Target="../ink/ink19.xml"/><Relationship Id="rId12" Type="http://schemas.openxmlformats.org/officeDocument/2006/relationships/image" Target="../media/image27.png"/><Relationship Id="rId17" Type="http://schemas.openxmlformats.org/officeDocument/2006/relationships/customXml" Target="../ink/ink24.xm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customXml" Target="../ink/ink21.xml"/><Relationship Id="rId5" Type="http://schemas.openxmlformats.org/officeDocument/2006/relationships/customXml" Target="../ink/ink18.xml"/><Relationship Id="rId15" Type="http://schemas.openxmlformats.org/officeDocument/2006/relationships/customXml" Target="../ink/ink23.xml"/><Relationship Id="rId10" Type="http://schemas.openxmlformats.org/officeDocument/2006/relationships/image" Target="../media/image26.png"/><Relationship Id="rId4" Type="http://schemas.openxmlformats.org/officeDocument/2006/relationships/hyperlink" Target="https://jinblog.kr/192" TargetMode="External"/><Relationship Id="rId9" Type="http://schemas.openxmlformats.org/officeDocument/2006/relationships/customXml" Target="../ink/ink20.xml"/><Relationship Id="rId1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.xml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7.xml"/><Relationship Id="rId11" Type="http://schemas.openxmlformats.org/officeDocument/2006/relationships/image" Target="../media/image36.png"/><Relationship Id="rId5" Type="http://schemas.openxmlformats.org/officeDocument/2006/relationships/image" Target="../media/image33.png"/><Relationship Id="rId10" Type="http://schemas.openxmlformats.org/officeDocument/2006/relationships/customXml" Target="../ink/ink29.xml"/><Relationship Id="rId4" Type="http://schemas.openxmlformats.org/officeDocument/2006/relationships/customXml" Target="../ink/ink26.xml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customXml" Target="../ink/ink4.xml"/><Relationship Id="rId18" Type="http://schemas.openxmlformats.org/officeDocument/2006/relationships/image" Target="../media/image24.png"/><Relationship Id="rId3" Type="http://schemas.openxmlformats.org/officeDocument/2006/relationships/hyperlink" Target="https://daimhada.tistory.com/121" TargetMode="External"/><Relationship Id="rId7" Type="http://schemas.openxmlformats.org/officeDocument/2006/relationships/customXml" Target="../ink/ink1.xml"/><Relationship Id="rId12" Type="http://schemas.openxmlformats.org/officeDocument/2006/relationships/image" Target="../media/image210.png"/><Relationship Id="rId17" Type="http://schemas.openxmlformats.org/officeDocument/2006/relationships/customXml" Target="../ink/ink6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customXml" Target="../ink/ink3.xml"/><Relationship Id="rId5" Type="http://schemas.openxmlformats.org/officeDocument/2006/relationships/image" Target="../media/image2.png"/><Relationship Id="rId15" Type="http://schemas.openxmlformats.org/officeDocument/2006/relationships/customXml" Target="../ink/ink5.xml"/><Relationship Id="rId10" Type="http://schemas.openxmlformats.org/officeDocument/2006/relationships/image" Target="../media/image200.png"/><Relationship Id="rId4" Type="http://schemas.openxmlformats.org/officeDocument/2006/relationships/image" Target="../media/image1.png"/><Relationship Id="rId9" Type="http://schemas.openxmlformats.org/officeDocument/2006/relationships/customXml" Target="../ink/ink2.xml"/><Relationship Id="rId14" Type="http://schemas.openxmlformats.org/officeDocument/2006/relationships/image" Target="../media/image2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ev.mysql.com/downloads/workbench/" TargetMode="Externa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D9B7B94-EF1A-4E99-A329-0ED8B5060469}"/>
              </a:ext>
            </a:extLst>
          </p:cNvPr>
          <p:cNvGrpSpPr/>
          <p:nvPr/>
        </p:nvGrpSpPr>
        <p:grpSpPr>
          <a:xfrm>
            <a:off x="4116000" y="1449000"/>
            <a:ext cx="3960000" cy="3960000"/>
            <a:chOff x="4116000" y="1449000"/>
            <a:chExt cx="3960000" cy="3960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DDEFFAB-3278-430E-80B4-F97922B2906F}"/>
                </a:ext>
              </a:extLst>
            </p:cNvPr>
            <p:cNvSpPr/>
            <p:nvPr/>
          </p:nvSpPr>
          <p:spPr>
            <a:xfrm>
              <a:off x="4116000" y="1449000"/>
              <a:ext cx="3960000" cy="39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E0532F3-C72B-46F7-AFF2-03472E095549}"/>
                </a:ext>
              </a:extLst>
            </p:cNvPr>
            <p:cNvSpPr txBox="1"/>
            <p:nvPr/>
          </p:nvSpPr>
          <p:spPr>
            <a:xfrm>
              <a:off x="4776714" y="1630079"/>
              <a:ext cx="2638571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400" dirty="0">
                  <a:latin typeface="Malgun Gothic" panose="020B0503020000020004" pitchFamily="34" charset="-127"/>
                  <a:ea typeface="Malgun Gothic" panose="020B0503020000020004" pitchFamily="34" charset="-127"/>
                  <a:cs typeface="함초롬돋움" panose="020B0604000101010101" pitchFamily="50" charset="-127"/>
                </a:rPr>
                <a:t>연습실</a:t>
              </a:r>
              <a:r>
                <a:rPr lang="en-US" altLang="ko-KR" sz="5400" dirty="0">
                  <a:latin typeface="Malgun Gothic" panose="020B0503020000020004" pitchFamily="34" charset="-127"/>
                  <a:ea typeface="Malgun Gothic" panose="020B0503020000020004" pitchFamily="34" charset="-127"/>
                  <a:cs typeface="함초롬돋움" panose="020B0604000101010101" pitchFamily="50" charset="-127"/>
                </a:rPr>
                <a:t> </a:t>
              </a:r>
              <a:r>
                <a:rPr lang="ko-KR" altLang="en-US" sz="5400" dirty="0">
                  <a:latin typeface="Malgun Gothic" panose="020B0503020000020004" pitchFamily="34" charset="-127"/>
                  <a:ea typeface="Malgun Gothic" panose="020B0503020000020004" pitchFamily="34" charset="-127"/>
                  <a:cs typeface="함초롬돋움" panose="020B0604000101010101" pitchFamily="50" charset="-127"/>
                </a:rPr>
                <a:t>예약</a:t>
              </a:r>
              <a:endParaRPr lang="en-US" altLang="ko-KR" sz="5400" dirty="0">
                <a:latin typeface="Malgun Gothic" panose="020B0503020000020004" pitchFamily="34" charset="-127"/>
                <a:ea typeface="Malgun Gothic" panose="020B0503020000020004" pitchFamily="34" charset="-127"/>
                <a:cs typeface="함초롬돋움" panose="020B0604000101010101" pitchFamily="50" charset="-127"/>
              </a:endParaRPr>
            </a:p>
            <a:p>
              <a:pPr algn="ctr"/>
              <a:r>
                <a:rPr lang="ko-KR" altLang="en-US" sz="5400" dirty="0">
                  <a:latin typeface="Malgun Gothic" panose="020B0503020000020004" pitchFamily="34" charset="-127"/>
                  <a:ea typeface="Malgun Gothic" panose="020B0503020000020004" pitchFamily="34" charset="-127"/>
                  <a:cs typeface="함초롬돋움" panose="020B0604000101010101" pitchFamily="50" charset="-127"/>
                </a:rPr>
                <a:t>시스템</a:t>
              </a:r>
              <a:endParaRPr lang="en-US" altLang="ko-KR" sz="5400" dirty="0">
                <a:latin typeface="Malgun Gothic" panose="020B0503020000020004" pitchFamily="34" charset="-127"/>
                <a:ea typeface="Malgun Gothic" panose="020B0503020000020004" pitchFamily="34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A964297-8A3E-42D9-9B90-7FAF41CB0CCC}"/>
              </a:ext>
            </a:extLst>
          </p:cNvPr>
          <p:cNvSpPr txBox="1"/>
          <p:nvPr/>
        </p:nvSpPr>
        <p:spPr>
          <a:xfrm>
            <a:off x="4503363" y="4492401"/>
            <a:ext cx="31852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/>
              <a:t>5</a:t>
            </a:r>
            <a:r>
              <a:rPr lang="ko-KR" altLang="en-US" u="sng" dirty="0"/>
              <a:t>주차</a:t>
            </a:r>
            <a:endParaRPr lang="en-US" altLang="ko-KR" u="sng" dirty="0"/>
          </a:p>
          <a:p>
            <a:pPr algn="ctr"/>
            <a:endParaRPr lang="en-US" altLang="ko-KR" u="sng" dirty="0"/>
          </a:p>
          <a:p>
            <a:pPr algn="ctr"/>
            <a:r>
              <a:rPr lang="en-US" altLang="ko-KR" sz="1600" dirty="0"/>
              <a:t>201844077 </a:t>
            </a:r>
            <a:r>
              <a:rPr lang="ko-KR" altLang="en-US" sz="1600" dirty="0"/>
              <a:t>노현진</a:t>
            </a:r>
          </a:p>
        </p:txBody>
      </p:sp>
    </p:spTree>
    <p:extLst>
      <p:ext uri="{BB962C8B-B14F-4D97-AF65-F5344CB8AC3E}">
        <p14:creationId xmlns:p14="http://schemas.microsoft.com/office/powerpoint/2010/main" val="3575610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68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실적 및 결과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FF330CF-AB2F-4849-89E6-0E46C902D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25" y="728278"/>
            <a:ext cx="8075591" cy="59287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37C07DBB-186B-A34F-A8E7-F53355B49618}"/>
                  </a:ext>
                </a:extLst>
              </p14:cNvPr>
              <p14:cNvContentPartPr/>
              <p14:nvPr/>
            </p14:nvContentPartPr>
            <p14:xfrm>
              <a:off x="7254534" y="4659886"/>
              <a:ext cx="1228320" cy="7527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37C07DBB-186B-A34F-A8E7-F53355B4961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36894" y="4641886"/>
                <a:ext cx="1263960" cy="78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1077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68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실적 및 결과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7F10FE-317D-A04F-AC90-AB9BC64E5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508" y="-176982"/>
            <a:ext cx="6875723" cy="7490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176F19-0023-FA44-87BE-B634A73947A0}"/>
              </a:ext>
            </a:extLst>
          </p:cNvPr>
          <p:cNvSpPr txBox="1"/>
          <p:nvPr/>
        </p:nvSpPr>
        <p:spPr>
          <a:xfrm>
            <a:off x="23013" y="811871"/>
            <a:ext cx="56556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아까 생성한 </a:t>
            </a:r>
            <a:r>
              <a:rPr kumimoji="1" lang="en-US" altLang="ko-KR" dirty="0"/>
              <a:t>user</a:t>
            </a:r>
            <a:r>
              <a:rPr kumimoji="1" lang="ko-KR" altLang="en-US" dirty="0"/>
              <a:t>에 만들지 않고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root</a:t>
            </a:r>
            <a:r>
              <a:rPr kumimoji="1" lang="ko-KR" altLang="en-US" dirty="0"/>
              <a:t>에 만들어 버림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5F518C-BA91-2A4F-AE54-8213A74EB7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801" y="2447054"/>
            <a:ext cx="6008196" cy="44109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48DAA059-5EBB-E541-8692-1109972C65B2}"/>
                  </a:ext>
                </a:extLst>
              </p14:cNvPr>
              <p14:cNvContentPartPr/>
              <p14:nvPr/>
            </p14:nvContentPartPr>
            <p14:xfrm>
              <a:off x="7685094" y="944686"/>
              <a:ext cx="786600" cy="158400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48DAA059-5EBB-E541-8692-1109972C65B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67454" y="926686"/>
                <a:ext cx="822240" cy="161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8DE7B7A5-57B8-154E-805E-2821435CB0AF}"/>
                  </a:ext>
                </a:extLst>
              </p14:cNvPr>
              <p14:cNvContentPartPr/>
              <p14:nvPr/>
            </p14:nvContentPartPr>
            <p14:xfrm>
              <a:off x="8338854" y="1649206"/>
              <a:ext cx="186840" cy="36936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8DE7B7A5-57B8-154E-805E-2821435CB0A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20854" y="1631206"/>
                <a:ext cx="22248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F6B39521-0204-8449-BC16-DD911C05591E}"/>
                  </a:ext>
                </a:extLst>
              </p14:cNvPr>
              <p14:cNvContentPartPr/>
              <p14:nvPr/>
            </p14:nvContentPartPr>
            <p14:xfrm>
              <a:off x="8991534" y="1564966"/>
              <a:ext cx="739080" cy="59472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F6B39521-0204-8449-BC16-DD911C05591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973534" y="1546966"/>
                <a:ext cx="774720" cy="63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97A46A3E-E504-CF42-A811-E0CEAA4C1079}"/>
                  </a:ext>
                </a:extLst>
              </p14:cNvPr>
              <p14:cNvContentPartPr/>
              <p14:nvPr/>
            </p14:nvContentPartPr>
            <p14:xfrm>
              <a:off x="7351014" y="4667806"/>
              <a:ext cx="2749680" cy="1413360"/>
            </p14:xfrm>
          </p:contentPart>
        </mc:Choice>
        <mc:Fallback xmlns=""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97A46A3E-E504-CF42-A811-E0CEAA4C107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333014" y="4649806"/>
                <a:ext cx="2785320" cy="144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2ADB0285-52B4-5148-9E88-41B0DA8A0BB5}"/>
                  </a:ext>
                </a:extLst>
              </p14:cNvPr>
              <p14:cNvContentPartPr/>
              <p14:nvPr/>
            </p14:nvContentPartPr>
            <p14:xfrm>
              <a:off x="10331454" y="5246326"/>
              <a:ext cx="307440" cy="36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2ADB0285-52B4-5148-9E88-41B0DA8A0BB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313454" y="5228326"/>
                <a:ext cx="3430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7A6772FD-8426-874D-8373-871966FCEB00}"/>
                  </a:ext>
                </a:extLst>
              </p14:cNvPr>
              <p14:cNvContentPartPr/>
              <p14:nvPr/>
            </p14:nvContentPartPr>
            <p14:xfrm>
              <a:off x="10492374" y="5134366"/>
              <a:ext cx="192960" cy="470880"/>
            </p14:xfrm>
          </p:contentPart>
        </mc:Choice>
        <mc:Fallback xmlns=""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7A6772FD-8426-874D-8373-871966FCEB0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474374" y="5116366"/>
                <a:ext cx="228600" cy="50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5646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68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실적 및 결과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B88AF-5520-1B48-89BD-180F2D3AB196}"/>
              </a:ext>
            </a:extLst>
          </p:cNvPr>
          <p:cNvSpPr txBox="1"/>
          <p:nvPr/>
        </p:nvSpPr>
        <p:spPr>
          <a:xfrm>
            <a:off x="4100874" y="354875"/>
            <a:ext cx="1680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2) </a:t>
            </a:r>
            <a:r>
              <a:rPr kumimoji="1" lang="ko-KR" altLang="en-US" sz="2000" dirty="0"/>
              <a:t>화면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B3B7DC-B585-C142-B244-2FA9F4E71243}"/>
              </a:ext>
            </a:extLst>
          </p:cNvPr>
          <p:cNvSpPr txBox="1"/>
          <p:nvPr/>
        </p:nvSpPr>
        <p:spPr>
          <a:xfrm>
            <a:off x="5741224" y="920272"/>
            <a:ext cx="58023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dirty="0"/>
              <a:t>Vue</a:t>
            </a:r>
            <a:r>
              <a:rPr kumimoji="1" lang="ko-KR" altLang="en-US" dirty="0"/>
              <a:t>프로젝트를 만들 폴더에서 터미널 열기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en-US" altLang="ko-KR" dirty="0" err="1"/>
              <a:t>Sudo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npm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i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vue</a:t>
            </a:r>
            <a:r>
              <a:rPr kumimoji="1" lang="en-US" altLang="ko-KR" dirty="0"/>
              <a:t>-cli –g // </a:t>
            </a:r>
            <a:r>
              <a:rPr kumimoji="1" lang="en-US" altLang="ko-KR" dirty="0" err="1"/>
              <a:t>vue</a:t>
            </a:r>
            <a:r>
              <a:rPr kumimoji="1" lang="en-US" altLang="ko-KR" dirty="0"/>
              <a:t>-cli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이용하여 설치</a:t>
            </a:r>
            <a:endParaRPr kumimoji="1" lang="en-US" altLang="ko-KR" dirty="0"/>
          </a:p>
          <a:p>
            <a:pPr marL="342900" indent="-342900">
              <a:buAutoNum type="arabicPeriod"/>
            </a:pPr>
            <a:r>
              <a:rPr kumimoji="1" lang="en-US" altLang="ko-KR" dirty="0"/>
              <a:t>Vue </a:t>
            </a:r>
            <a:r>
              <a:rPr kumimoji="1" lang="en-US" altLang="ko-KR" dirty="0" err="1"/>
              <a:t>init</a:t>
            </a:r>
            <a:r>
              <a:rPr kumimoji="1" lang="en-US" altLang="ko-KR" dirty="0"/>
              <a:t> webpack-simple //</a:t>
            </a:r>
            <a:r>
              <a:rPr kumimoji="1" lang="ko-KR" altLang="en-US" dirty="0" err="1"/>
              <a:t>웹팩</a:t>
            </a:r>
            <a:r>
              <a:rPr kumimoji="1" lang="ko-KR" altLang="en-US" dirty="0"/>
              <a:t> 최소 기능을 이용한 구성방식</a:t>
            </a:r>
            <a:r>
              <a:rPr kumimoji="1" lang="en-US" altLang="ko-KR" dirty="0"/>
              <a:t> </a:t>
            </a:r>
          </a:p>
          <a:p>
            <a:pPr marL="342900" indent="-342900">
              <a:buAutoNum type="arabicPeriod"/>
            </a:pPr>
            <a:r>
              <a:rPr kumimoji="1" lang="en-US" altLang="ko-KR" dirty="0" err="1"/>
              <a:t>Npm</a:t>
            </a:r>
            <a:r>
              <a:rPr kumimoji="1" lang="en-US" altLang="ko-KR" dirty="0"/>
              <a:t> install</a:t>
            </a:r>
          </a:p>
          <a:p>
            <a:pPr marL="342900" indent="-342900">
              <a:buAutoNum type="arabicPeriod"/>
            </a:pPr>
            <a:r>
              <a:rPr kumimoji="1" lang="en-US" altLang="ko-KR" dirty="0" err="1"/>
              <a:t>Npm</a:t>
            </a:r>
            <a:r>
              <a:rPr kumimoji="1" lang="en-US" altLang="ko-KR" dirty="0"/>
              <a:t> run dev</a:t>
            </a:r>
            <a:endParaRPr kumimoji="1"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2B44A3-8EAA-6B4B-A01B-1E8447890BC2}"/>
              </a:ext>
            </a:extLst>
          </p:cNvPr>
          <p:cNvGrpSpPr/>
          <p:nvPr/>
        </p:nvGrpSpPr>
        <p:grpSpPr>
          <a:xfrm>
            <a:off x="192289" y="809489"/>
            <a:ext cx="5593549" cy="6048511"/>
            <a:chOff x="-54147" y="608531"/>
            <a:chExt cx="6082140" cy="658562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5607DF0-3AFB-C74D-AEEC-BE21A3806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147" y="608531"/>
              <a:ext cx="6082140" cy="658562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D4B2535B-B936-8849-8C7D-8ABC00DE8E1B}"/>
                    </a:ext>
                  </a:extLst>
                </p14:cNvPr>
                <p14:cNvContentPartPr/>
                <p14:nvPr/>
              </p14:nvContentPartPr>
              <p14:xfrm>
                <a:off x="2230920" y="1057759"/>
                <a:ext cx="1121040" cy="2448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D4B2535B-B936-8849-8C7D-8ABC00DE8E1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92169" y="979186"/>
                  <a:ext cx="1198933" cy="1820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4E87B5E3-7CEC-FA46-9324-CF6970A867DC}"/>
                    </a:ext>
                  </a:extLst>
                </p14:cNvPr>
                <p14:cNvContentPartPr/>
                <p14:nvPr/>
              </p14:nvContentPartPr>
              <p14:xfrm>
                <a:off x="2303336" y="2678693"/>
                <a:ext cx="1184040" cy="2988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4E87B5E3-7CEC-FA46-9324-CF6970A867D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64586" y="2601083"/>
                  <a:ext cx="1261932" cy="1847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D806FFBE-F0E2-7345-AA50-70CDC91C9CD6}"/>
                    </a:ext>
                  </a:extLst>
                </p14:cNvPr>
                <p14:cNvContentPartPr/>
                <p14:nvPr/>
              </p14:nvContentPartPr>
              <p14:xfrm>
                <a:off x="2275256" y="4166933"/>
                <a:ext cx="577080" cy="198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D806FFBE-F0E2-7345-AA50-70CDC91C9CD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36105" y="4089286"/>
                  <a:ext cx="654990" cy="174706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908E5C4-F78E-B249-8C64-83E36357AD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644" y="2737241"/>
            <a:ext cx="6171540" cy="3912015"/>
          </a:xfrm>
          <a:prstGeom prst="rect">
            <a:avLst/>
          </a:prstGeom>
          <a:ln>
            <a:solidFill>
              <a:srgbClr val="1E1E1D"/>
            </a:solidFill>
          </a:ln>
        </p:spPr>
      </p:pic>
    </p:spTree>
    <p:extLst>
      <p:ext uri="{BB962C8B-B14F-4D97-AF65-F5344CB8AC3E}">
        <p14:creationId xmlns:p14="http://schemas.microsoft.com/office/powerpoint/2010/main" val="355751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68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실적 및 결과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B88AF-5520-1B48-89BD-180F2D3AB196}"/>
              </a:ext>
            </a:extLst>
          </p:cNvPr>
          <p:cNvSpPr txBox="1"/>
          <p:nvPr/>
        </p:nvSpPr>
        <p:spPr>
          <a:xfrm>
            <a:off x="4100874" y="354875"/>
            <a:ext cx="1680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2) </a:t>
            </a:r>
            <a:r>
              <a:rPr kumimoji="1" lang="ko-KR" altLang="en-US" sz="2000" dirty="0"/>
              <a:t>화면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2BDF1D-479B-5E4A-B233-FB67A0887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11" y="1137264"/>
            <a:ext cx="3306907" cy="54055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DE0DD8-6AC9-614F-A9DD-B65B904EF4D4}"/>
              </a:ext>
            </a:extLst>
          </p:cNvPr>
          <p:cNvSpPr txBox="1"/>
          <p:nvPr/>
        </p:nvSpPr>
        <p:spPr>
          <a:xfrm>
            <a:off x="4186254" y="1124154"/>
            <a:ext cx="7506925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2800" dirty="0" err="1"/>
              <a:t>index.html</a:t>
            </a:r>
            <a:r>
              <a:rPr lang="en" altLang="ko-KR" sz="2800" dirty="0"/>
              <a:t> </a:t>
            </a:r>
          </a:p>
          <a:p>
            <a:r>
              <a:rPr lang="en" altLang="ko-KR" sz="2800" dirty="0" err="1"/>
              <a:t>package.json</a:t>
            </a:r>
            <a:endParaRPr lang="en-US" altLang="ko-KR" sz="2800" dirty="0"/>
          </a:p>
          <a:p>
            <a:r>
              <a:rPr lang="en" altLang="ko-KR" sz="2800" dirty="0" err="1"/>
              <a:t>src</a:t>
            </a:r>
            <a:r>
              <a:rPr lang="en" altLang="ko-KR" sz="2800" dirty="0"/>
              <a:t> </a:t>
            </a:r>
          </a:p>
          <a:p>
            <a:r>
              <a:rPr lang="en" altLang="ko-KR" sz="2800" dirty="0" err="1"/>
              <a:t>webpack.config.js</a:t>
            </a:r>
            <a:r>
              <a:rPr lang="en" altLang="ko-KR" sz="2800" dirty="0"/>
              <a:t> </a:t>
            </a:r>
          </a:p>
          <a:p>
            <a:endParaRPr lang="en" altLang="ko-KR" sz="2800" dirty="0"/>
          </a:p>
          <a:p>
            <a:r>
              <a:rPr lang="en" altLang="ko-KR" sz="2800" dirty="0" err="1"/>
              <a:t>Src</a:t>
            </a:r>
            <a:r>
              <a:rPr lang="en" altLang="ko-KR" sz="2800" dirty="0"/>
              <a:t>&gt;</a:t>
            </a:r>
          </a:p>
          <a:p>
            <a:r>
              <a:rPr lang="en" altLang="ko-KR" sz="2800" dirty="0"/>
              <a:t>	assets 	</a:t>
            </a:r>
          </a:p>
          <a:p>
            <a:r>
              <a:rPr lang="en" altLang="ko-KR" sz="2800" dirty="0"/>
              <a:t>		&gt;</a:t>
            </a:r>
            <a:r>
              <a:rPr lang="en" altLang="ko-KR" sz="2800" dirty="0" err="1"/>
              <a:t>App.vue</a:t>
            </a:r>
            <a:r>
              <a:rPr lang="en" altLang="ko-KR" sz="2800" dirty="0"/>
              <a:t> </a:t>
            </a:r>
          </a:p>
          <a:p>
            <a:r>
              <a:rPr lang="en" altLang="ko-KR" sz="2800" dirty="0"/>
              <a:t>		&gt;</a:t>
            </a:r>
            <a:r>
              <a:rPr lang="en" altLang="ko-KR" sz="2800" dirty="0" err="1"/>
              <a:t>main.js</a:t>
            </a:r>
            <a:endParaRPr lang="en" altLang="ko-KR" sz="2800" dirty="0"/>
          </a:p>
          <a:p>
            <a:endParaRPr lang="en" altLang="ko-KR" sz="2800" dirty="0"/>
          </a:p>
          <a:p>
            <a:endParaRPr lang="en" altLang="ko-KR" dirty="0"/>
          </a:p>
          <a:p>
            <a:endParaRPr lang="en" altLang="ko-KR" dirty="0"/>
          </a:p>
          <a:p>
            <a:r>
              <a:rPr lang="ko-KR" altLang="en-US" dirty="0"/>
              <a:t>출처</a:t>
            </a:r>
            <a:r>
              <a:rPr lang="en-US" altLang="ko-KR" dirty="0"/>
              <a:t>: </a:t>
            </a:r>
            <a:r>
              <a:rPr lang="en" altLang="ko-KR" dirty="0">
                <a:hlinkClick r:id="rId4"/>
              </a:rPr>
              <a:t>https://jinblog.kr/192</a:t>
            </a:r>
            <a:r>
              <a:rPr lang="en" altLang="ko-KR" dirty="0"/>
              <a:t> [</a:t>
            </a:r>
            <a:r>
              <a:rPr lang="en" altLang="ko-KR" dirty="0" err="1"/>
              <a:t>Jin</a:t>
            </a:r>
            <a:r>
              <a:rPr lang="en" altLang="ko-KR" dirty="0"/>
              <a:t>]</a:t>
            </a:r>
            <a:endParaRPr kumimoji="1"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07B70AD4-E909-8F4B-A2A8-CBFC69B90D02}"/>
                  </a:ext>
                </a:extLst>
              </p14:cNvPr>
              <p14:cNvContentPartPr/>
              <p14:nvPr/>
            </p14:nvContentPartPr>
            <p14:xfrm>
              <a:off x="741414" y="4745206"/>
              <a:ext cx="360" cy="10728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07B70AD4-E909-8F4B-A2A8-CBFC69B90D0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3414" y="4727566"/>
                <a:ext cx="3600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19C4D0B9-95DE-D94B-A2DF-28219B42DB38}"/>
                  </a:ext>
                </a:extLst>
              </p14:cNvPr>
              <p14:cNvContentPartPr/>
              <p14:nvPr/>
            </p14:nvContentPartPr>
            <p14:xfrm>
              <a:off x="656094" y="5490766"/>
              <a:ext cx="237600" cy="16776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19C4D0B9-95DE-D94B-A2DF-28219B42DB3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8454" y="5473126"/>
                <a:ext cx="27324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BFCD541B-95E6-D142-8883-4B91C8C8C816}"/>
                  </a:ext>
                </a:extLst>
              </p14:cNvPr>
              <p14:cNvContentPartPr/>
              <p14:nvPr/>
            </p14:nvContentPartPr>
            <p14:xfrm>
              <a:off x="577974" y="1887526"/>
              <a:ext cx="307440" cy="34920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BFCD541B-95E6-D142-8883-4B91C8C8C81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0334" y="1869526"/>
                <a:ext cx="34308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C7348997-D157-9B40-8E5C-4CCC92C7C72B}"/>
                  </a:ext>
                </a:extLst>
              </p14:cNvPr>
              <p14:cNvContentPartPr/>
              <p14:nvPr/>
            </p14:nvContentPartPr>
            <p14:xfrm>
              <a:off x="691014" y="6149566"/>
              <a:ext cx="285480" cy="24444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C7348997-D157-9B40-8E5C-4CCC92C7C72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3014" y="6131926"/>
                <a:ext cx="32112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D02230DB-4122-084F-9988-D53694D8CCBF}"/>
                  </a:ext>
                </a:extLst>
              </p14:cNvPr>
              <p14:cNvContentPartPr/>
              <p14:nvPr/>
            </p14:nvContentPartPr>
            <p14:xfrm>
              <a:off x="722694" y="2276326"/>
              <a:ext cx="196920" cy="22140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D02230DB-4122-084F-9988-D53694D8CCB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4694" y="2258326"/>
                <a:ext cx="23256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679CD260-E01F-BE45-8B5D-343138B08CD5}"/>
                  </a:ext>
                </a:extLst>
              </p14:cNvPr>
              <p14:cNvContentPartPr/>
              <p14:nvPr/>
            </p14:nvContentPartPr>
            <p14:xfrm>
              <a:off x="749694" y="2900566"/>
              <a:ext cx="145800" cy="21636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679CD260-E01F-BE45-8B5D-343138B08CD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31694" y="2882926"/>
                <a:ext cx="18144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36172F2C-C8C2-3B47-A9D0-663CF243E1B1}"/>
                  </a:ext>
                </a:extLst>
              </p14:cNvPr>
              <p14:cNvContentPartPr/>
              <p14:nvPr/>
            </p14:nvContentPartPr>
            <p14:xfrm>
              <a:off x="767334" y="3289726"/>
              <a:ext cx="144360" cy="22860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36172F2C-C8C2-3B47-A9D0-663CF243E1B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49334" y="3271726"/>
                <a:ext cx="180000" cy="26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0137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4683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+)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Vue Component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DE0DD8-6AC9-614F-A9DD-B65B904EF4D4}"/>
              </a:ext>
            </a:extLst>
          </p:cNvPr>
          <p:cNvSpPr txBox="1"/>
          <p:nvPr/>
        </p:nvSpPr>
        <p:spPr>
          <a:xfrm>
            <a:off x="293611" y="957160"/>
            <a:ext cx="11536819" cy="410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/>
              <a:t>컴포넌트 </a:t>
            </a:r>
            <a:endParaRPr kumimoji="1" lang="en-US" altLang="ko-KR" sz="2800" dirty="0"/>
          </a:p>
          <a:p>
            <a:pPr marL="457200" indent="-457200">
              <a:buFont typeface="Wingdings" pitchFamily="2" charset="2"/>
              <a:buChar char="à"/>
            </a:pPr>
            <a:r>
              <a:rPr kumimoji="1" lang="ko-KR" altLang="en-US" sz="2800" dirty="0">
                <a:sym typeface="Wingdings" pitchFamily="2" charset="2"/>
              </a:rPr>
              <a:t>화면을 구성할 수 있는 블록을 의미</a:t>
            </a:r>
            <a:r>
              <a:rPr kumimoji="1" lang="en-US" altLang="ko-KR" sz="2800" dirty="0">
                <a:sym typeface="Wingdings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28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800" dirty="0">
                <a:sym typeface="Wingdings" pitchFamily="2" charset="2"/>
              </a:rPr>
              <a:t>-</a:t>
            </a:r>
            <a:r>
              <a:rPr kumimoji="1" lang="ko-KR" altLang="en-US" sz="2800" dirty="0">
                <a:sym typeface="Wingdings" pitchFamily="2" charset="2"/>
              </a:rPr>
              <a:t> 화면을 빠르게 구조화 하여 일괄적인 패턴으로 개발 가능</a:t>
            </a:r>
            <a:r>
              <a:rPr kumimoji="1" lang="en-US" altLang="ko-KR" sz="2800" dirty="0">
                <a:sym typeface="Wingdings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2800" dirty="0">
                <a:sym typeface="Wingdings" pitchFamily="2" charset="2"/>
              </a:rPr>
              <a:t>나중에 코드 재사용하기 훨씬 편리</a:t>
            </a:r>
            <a:endParaRPr kumimoji="1" lang="en-US" altLang="ko-KR" sz="2800" dirty="0"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2800" dirty="0">
                <a:sym typeface="Wingdings" pitchFamily="2" charset="2"/>
              </a:rPr>
              <a:t>모든 사람들이 정해진 방식대로 컴포넌트를 등록하거나 사용 하므로</a:t>
            </a:r>
            <a:r>
              <a:rPr kumimoji="1" lang="en-US" altLang="ko-KR" sz="2800" dirty="0">
                <a:sym typeface="Wingdings" pitchFamily="2" charset="2"/>
              </a:rPr>
              <a:t>,</a:t>
            </a:r>
            <a:r>
              <a:rPr kumimoji="1" lang="ko-KR" altLang="en-US" sz="2800" dirty="0">
                <a:sym typeface="Wingdings" pitchFamily="2" charset="2"/>
              </a:rPr>
              <a:t> 남이 작성한 코드 직관적인 이해 가능</a:t>
            </a:r>
            <a:r>
              <a:rPr kumimoji="1" lang="en-US" altLang="ko-KR" sz="2800" dirty="0">
                <a:sym typeface="Wingdings" pitchFamily="2" charset="2"/>
              </a:rPr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4202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68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실적 및 결과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B88AF-5520-1B48-89BD-180F2D3AB196}"/>
              </a:ext>
            </a:extLst>
          </p:cNvPr>
          <p:cNvSpPr txBox="1"/>
          <p:nvPr/>
        </p:nvSpPr>
        <p:spPr>
          <a:xfrm>
            <a:off x="4100874" y="354875"/>
            <a:ext cx="1680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2) </a:t>
            </a:r>
            <a:r>
              <a:rPr kumimoji="1" lang="ko-KR" altLang="en-US" sz="2000" dirty="0"/>
              <a:t>화면 구현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7A8E7AB-A9BF-B243-8BCE-B8F8D4AC85B2}"/>
              </a:ext>
            </a:extLst>
          </p:cNvPr>
          <p:cNvSpPr/>
          <p:nvPr/>
        </p:nvSpPr>
        <p:spPr>
          <a:xfrm>
            <a:off x="2454381" y="2831313"/>
            <a:ext cx="3052916" cy="1195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App.vue</a:t>
            </a:r>
            <a:endParaRPr kumimoji="1"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A16B56-6101-B54B-8319-3AB35F838B24}"/>
              </a:ext>
            </a:extLst>
          </p:cNvPr>
          <p:cNvSpPr/>
          <p:nvPr/>
        </p:nvSpPr>
        <p:spPr>
          <a:xfrm>
            <a:off x="7232591" y="2138516"/>
            <a:ext cx="2315497" cy="825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startHeader.vue</a:t>
            </a:r>
            <a:endParaRPr kumimoji="1"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2F8B72-6694-324D-8CA5-C4035FECDEFF}"/>
              </a:ext>
            </a:extLst>
          </p:cNvPr>
          <p:cNvSpPr/>
          <p:nvPr/>
        </p:nvSpPr>
        <p:spPr>
          <a:xfrm>
            <a:off x="7232591" y="3831763"/>
            <a:ext cx="2315497" cy="825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startLogin.vue</a:t>
            </a:r>
            <a:endParaRPr kumimoji="1"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F0984059-7B88-504A-A9AE-47037ED9B482}"/>
                  </a:ext>
                </a:extLst>
              </p14:cNvPr>
              <p14:cNvContentPartPr/>
              <p14:nvPr/>
            </p14:nvContentPartPr>
            <p14:xfrm>
              <a:off x="5510967" y="2569006"/>
              <a:ext cx="1720800" cy="171828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F0984059-7B88-504A-A9AE-47037ED9B4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92971" y="2551366"/>
                <a:ext cx="1756433" cy="175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3838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68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실적 및 결과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B88AF-5520-1B48-89BD-180F2D3AB196}"/>
              </a:ext>
            </a:extLst>
          </p:cNvPr>
          <p:cNvSpPr txBox="1"/>
          <p:nvPr/>
        </p:nvSpPr>
        <p:spPr>
          <a:xfrm>
            <a:off x="4100874" y="354875"/>
            <a:ext cx="1680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2) </a:t>
            </a:r>
            <a:r>
              <a:rPr kumimoji="1" lang="ko-KR" altLang="en-US" sz="2000" dirty="0"/>
              <a:t>화면 구현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EC96427-F9D7-EB41-9FA3-1F053B5D32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29" y="908873"/>
            <a:ext cx="9068186" cy="57481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FA5EFD3F-DF2B-444C-985E-A842DD797E08}"/>
                  </a:ext>
                </a:extLst>
              </p14:cNvPr>
              <p14:cNvContentPartPr/>
              <p14:nvPr/>
            </p14:nvContentPartPr>
            <p14:xfrm>
              <a:off x="7096332" y="2197486"/>
              <a:ext cx="385920" cy="7347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FA5EFD3F-DF2B-444C-985E-A842DD797E0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78332" y="2179486"/>
                <a:ext cx="421560" cy="77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C06694F4-75D8-0841-9179-6CDB14CE43B2}"/>
                  </a:ext>
                </a:extLst>
              </p14:cNvPr>
              <p14:cNvContentPartPr/>
              <p14:nvPr/>
            </p14:nvContentPartPr>
            <p14:xfrm>
              <a:off x="7401252" y="2700046"/>
              <a:ext cx="901440" cy="57132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C06694F4-75D8-0841-9179-6CDB14CE43B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83252" y="2682406"/>
                <a:ext cx="937080" cy="6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61753D6A-200B-404F-8C82-9DE8F30563C2}"/>
                  </a:ext>
                </a:extLst>
              </p14:cNvPr>
              <p14:cNvContentPartPr/>
              <p14:nvPr/>
            </p14:nvContentPartPr>
            <p14:xfrm>
              <a:off x="8156172" y="2926846"/>
              <a:ext cx="375480" cy="38484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61753D6A-200B-404F-8C82-9DE8F30563C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38172" y="2909206"/>
                <a:ext cx="411120" cy="420480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그림 23">
            <a:extLst>
              <a:ext uri="{FF2B5EF4-FFF2-40B4-BE49-F238E27FC236}">
                <a16:creationId xmlns:a16="http://schemas.microsoft.com/office/drawing/2014/main" id="{DC0E68CA-2D00-C142-B059-62A8971080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64" t="10815" b="66872"/>
          <a:stretch/>
        </p:blipFill>
        <p:spPr>
          <a:xfrm>
            <a:off x="7688645" y="3549709"/>
            <a:ext cx="6769058" cy="2523718"/>
          </a:xfrm>
          <a:prstGeom prst="rect">
            <a:avLst/>
          </a:prstGeom>
          <a:ln>
            <a:solidFill>
              <a:schemeClr val="bg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68CE125B-4CB9-684E-BA3E-ECBB1F6C0CA4}"/>
                  </a:ext>
                </a:extLst>
              </p14:cNvPr>
              <p14:cNvContentPartPr/>
              <p14:nvPr/>
            </p14:nvContentPartPr>
            <p14:xfrm>
              <a:off x="7791860" y="5208560"/>
              <a:ext cx="756360" cy="82980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68CE125B-4CB9-684E-BA3E-ECBB1F6C0CA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56220" y="5136560"/>
                <a:ext cx="828000" cy="97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7248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68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실적 및 결과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B88AF-5520-1B48-89BD-180F2D3AB196}"/>
              </a:ext>
            </a:extLst>
          </p:cNvPr>
          <p:cNvSpPr txBox="1"/>
          <p:nvPr/>
        </p:nvSpPr>
        <p:spPr>
          <a:xfrm>
            <a:off x="4100874" y="354875"/>
            <a:ext cx="1680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2) </a:t>
            </a:r>
            <a:r>
              <a:rPr kumimoji="1" lang="ko-KR" altLang="en-US" sz="2000" dirty="0"/>
              <a:t>화면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25F8F4-783B-0641-B304-A0DD88B654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70"/>
          <a:stretch/>
        </p:blipFill>
        <p:spPr>
          <a:xfrm>
            <a:off x="192289" y="957160"/>
            <a:ext cx="7365921" cy="57338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329E00-A727-D94D-98AF-D1B01740442E}"/>
              </a:ext>
            </a:extLst>
          </p:cNvPr>
          <p:cNvSpPr txBox="1"/>
          <p:nvPr/>
        </p:nvSpPr>
        <p:spPr>
          <a:xfrm>
            <a:off x="7845870" y="1364404"/>
            <a:ext cx="34262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200" dirty="0">
                <a:highlight>
                  <a:srgbClr val="00FF00"/>
                </a:highlight>
              </a:rPr>
              <a:t>&lt;Root&gt;</a:t>
            </a:r>
          </a:p>
          <a:p>
            <a:r>
              <a:rPr kumimoji="1" lang="en-US" altLang="ko-KR" sz="2200" dirty="0"/>
              <a:t>    &lt;App&gt;</a:t>
            </a:r>
          </a:p>
          <a:p>
            <a:r>
              <a:rPr kumimoji="1" lang="en-US" altLang="ko-KR" sz="2200" dirty="0"/>
              <a:t>	&lt;</a:t>
            </a:r>
            <a:r>
              <a:rPr kumimoji="1" lang="en-US" altLang="ko-KR" sz="2200" dirty="0" err="1"/>
              <a:t>startHeader</a:t>
            </a:r>
            <a:r>
              <a:rPr kumimoji="1" lang="en-US" altLang="ko-KR" sz="2200" dirty="0"/>
              <a:t>&gt;</a:t>
            </a:r>
          </a:p>
          <a:p>
            <a:r>
              <a:rPr kumimoji="1" lang="en-US" altLang="ko-KR" sz="2200" dirty="0"/>
              <a:t>	&lt;</a:t>
            </a:r>
            <a:r>
              <a:rPr kumimoji="1" lang="en-US" altLang="ko-KR" sz="2200" dirty="0" err="1"/>
              <a:t>startLogin</a:t>
            </a:r>
            <a:r>
              <a:rPr kumimoji="1" lang="en-US" altLang="ko-KR" sz="2200" dirty="0"/>
              <a:t>&gt;</a:t>
            </a:r>
            <a:endParaRPr kumimoji="1"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610286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68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실적 및 결과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B88AF-5520-1B48-89BD-180F2D3AB196}"/>
              </a:ext>
            </a:extLst>
          </p:cNvPr>
          <p:cNvSpPr txBox="1"/>
          <p:nvPr/>
        </p:nvSpPr>
        <p:spPr>
          <a:xfrm>
            <a:off x="4100874" y="354875"/>
            <a:ext cx="1680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2) </a:t>
            </a:r>
            <a:r>
              <a:rPr kumimoji="1" lang="ko-KR" altLang="en-US" sz="2000" dirty="0"/>
              <a:t>화면 구현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9FCE193-6A6D-5645-9C21-CFAAECD1E5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70"/>
          <a:stretch/>
        </p:blipFill>
        <p:spPr>
          <a:xfrm>
            <a:off x="186050" y="957160"/>
            <a:ext cx="7249476" cy="564323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513797-D65E-B042-92D1-3353A2C82362}"/>
              </a:ext>
            </a:extLst>
          </p:cNvPr>
          <p:cNvSpPr txBox="1"/>
          <p:nvPr/>
        </p:nvSpPr>
        <p:spPr>
          <a:xfrm>
            <a:off x="7604802" y="1276889"/>
            <a:ext cx="34262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200" dirty="0"/>
              <a:t>&lt;Root&gt;</a:t>
            </a:r>
          </a:p>
          <a:p>
            <a:r>
              <a:rPr kumimoji="1" lang="en-US" altLang="ko-KR" sz="2200" dirty="0"/>
              <a:t>    &lt;App&gt;</a:t>
            </a:r>
          </a:p>
          <a:p>
            <a:r>
              <a:rPr kumimoji="1" lang="en-US" altLang="ko-KR" sz="2200" dirty="0"/>
              <a:t>	</a:t>
            </a:r>
            <a:r>
              <a:rPr kumimoji="1" lang="en-US" altLang="ko-KR" sz="2200" dirty="0">
                <a:highlight>
                  <a:srgbClr val="00FF00"/>
                </a:highlight>
              </a:rPr>
              <a:t>&lt;</a:t>
            </a:r>
            <a:r>
              <a:rPr kumimoji="1" lang="en-US" altLang="ko-KR" sz="2200" dirty="0" err="1">
                <a:highlight>
                  <a:srgbClr val="00FF00"/>
                </a:highlight>
              </a:rPr>
              <a:t>startHeader</a:t>
            </a:r>
            <a:r>
              <a:rPr kumimoji="1" lang="en-US" altLang="ko-KR" sz="2200" dirty="0">
                <a:highlight>
                  <a:srgbClr val="00FF00"/>
                </a:highlight>
              </a:rPr>
              <a:t>&gt;</a:t>
            </a:r>
          </a:p>
          <a:p>
            <a:r>
              <a:rPr kumimoji="1" lang="en-US" altLang="ko-KR" sz="2200" dirty="0"/>
              <a:t>	&lt;</a:t>
            </a:r>
            <a:r>
              <a:rPr kumimoji="1" lang="en-US" altLang="ko-KR" sz="2200" dirty="0" err="1"/>
              <a:t>startLogin</a:t>
            </a:r>
            <a:r>
              <a:rPr kumimoji="1" lang="en-US" altLang="ko-KR" sz="2200" dirty="0"/>
              <a:t>&gt;</a:t>
            </a:r>
            <a:endParaRPr kumimoji="1"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932445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68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실적 및 결과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B88AF-5520-1B48-89BD-180F2D3AB196}"/>
              </a:ext>
            </a:extLst>
          </p:cNvPr>
          <p:cNvSpPr txBox="1"/>
          <p:nvPr/>
        </p:nvSpPr>
        <p:spPr>
          <a:xfrm>
            <a:off x="4100874" y="354875"/>
            <a:ext cx="1680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2) </a:t>
            </a:r>
            <a:r>
              <a:rPr kumimoji="1" lang="ko-KR" altLang="en-US" sz="2000" dirty="0"/>
              <a:t>화면 구현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149A7F7-6373-E842-9F6C-116EF49081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70"/>
          <a:stretch/>
        </p:blipFill>
        <p:spPr>
          <a:xfrm>
            <a:off x="192289" y="908873"/>
            <a:ext cx="7340216" cy="5713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513797-D65E-B042-92D1-3353A2C82362}"/>
              </a:ext>
            </a:extLst>
          </p:cNvPr>
          <p:cNvSpPr txBox="1"/>
          <p:nvPr/>
        </p:nvSpPr>
        <p:spPr>
          <a:xfrm>
            <a:off x="7722659" y="1276889"/>
            <a:ext cx="34262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200" dirty="0"/>
              <a:t>&lt;Root&gt;</a:t>
            </a:r>
          </a:p>
          <a:p>
            <a:r>
              <a:rPr kumimoji="1" lang="en-US" altLang="ko-KR" sz="2200" dirty="0"/>
              <a:t>    &lt;App&gt;</a:t>
            </a:r>
          </a:p>
          <a:p>
            <a:r>
              <a:rPr kumimoji="1" lang="en-US" altLang="ko-KR" sz="2200" dirty="0"/>
              <a:t>	&lt;</a:t>
            </a:r>
            <a:r>
              <a:rPr kumimoji="1" lang="en-US" altLang="ko-KR" sz="2200" dirty="0" err="1"/>
              <a:t>startHeader</a:t>
            </a:r>
            <a:r>
              <a:rPr kumimoji="1" lang="en-US" altLang="ko-KR" sz="2200" dirty="0"/>
              <a:t>&gt;</a:t>
            </a:r>
          </a:p>
          <a:p>
            <a:r>
              <a:rPr kumimoji="1" lang="en-US" altLang="ko-KR" sz="2200" dirty="0"/>
              <a:t>	</a:t>
            </a:r>
            <a:r>
              <a:rPr kumimoji="1" lang="en-US" altLang="ko-KR" sz="2200" dirty="0">
                <a:highlight>
                  <a:srgbClr val="00FF00"/>
                </a:highlight>
              </a:rPr>
              <a:t>&lt;</a:t>
            </a:r>
            <a:r>
              <a:rPr kumimoji="1" lang="en-US" altLang="ko-KR" sz="2200" dirty="0" err="1">
                <a:highlight>
                  <a:srgbClr val="00FF00"/>
                </a:highlight>
              </a:rPr>
              <a:t>startLogin</a:t>
            </a:r>
            <a:r>
              <a:rPr kumimoji="1" lang="en-US" altLang="ko-KR" sz="2200" dirty="0">
                <a:highlight>
                  <a:srgbClr val="00FF00"/>
                </a:highlight>
              </a:rPr>
              <a:t>&gt;</a:t>
            </a:r>
            <a:endParaRPr kumimoji="1" lang="ko-KR" altLang="en-US" sz="2200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68584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40190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전체적인 계획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6ACE13-0DF7-405C-A14A-D978E3EE4599}"/>
              </a:ext>
            </a:extLst>
          </p:cNvPr>
          <p:cNvSpPr txBox="1"/>
          <p:nvPr/>
        </p:nvSpPr>
        <p:spPr>
          <a:xfrm>
            <a:off x="11272161" y="313150"/>
            <a:ext cx="626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노현진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DB3DD58-CB19-4968-A675-612933581E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8934090"/>
              </p:ext>
            </p:extLst>
          </p:nvPr>
        </p:nvGraphicFramePr>
        <p:xfrm>
          <a:off x="293610" y="1832574"/>
          <a:ext cx="11481536" cy="3233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596">
                  <a:extLst>
                    <a:ext uri="{9D8B030D-6E8A-4147-A177-3AD203B41FA5}">
                      <a16:colId xmlns:a16="http://schemas.microsoft.com/office/drawing/2014/main" val="1340778551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2024807949"/>
                    </a:ext>
                  </a:extLst>
                </a:gridCol>
                <a:gridCol w="713773">
                  <a:extLst>
                    <a:ext uri="{9D8B030D-6E8A-4147-A177-3AD203B41FA5}">
                      <a16:colId xmlns:a16="http://schemas.microsoft.com/office/drawing/2014/main" val="1834854914"/>
                    </a:ext>
                  </a:extLst>
                </a:gridCol>
                <a:gridCol w="721419">
                  <a:extLst>
                    <a:ext uri="{9D8B030D-6E8A-4147-A177-3AD203B41FA5}">
                      <a16:colId xmlns:a16="http://schemas.microsoft.com/office/drawing/2014/main" val="3397872431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2612607026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4291374829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3916682498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990027317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3141707601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1818856383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3503587311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973764053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696908846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291125267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1831164929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1517482632"/>
                    </a:ext>
                  </a:extLst>
                </a:gridCol>
              </a:tblGrid>
              <a:tr h="460628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altLang="ko-KR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595432"/>
                  </a:ext>
                </a:extLst>
              </a:tr>
              <a:tr h="460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구상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743046"/>
                  </a:ext>
                </a:extLst>
              </a:tr>
              <a:tr h="460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분석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772202"/>
                  </a:ext>
                </a:extLst>
              </a:tr>
              <a:tr h="469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설계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528656"/>
                  </a:ext>
                </a:extLst>
              </a:tr>
              <a:tr h="460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구현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373249"/>
                  </a:ext>
                </a:extLst>
              </a:tr>
              <a:tr h="460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테스트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065726"/>
                  </a:ext>
                </a:extLst>
              </a:tr>
              <a:tr h="4607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유지보수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27911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1775825-666E-314B-94CC-BF976553254A}"/>
              </a:ext>
            </a:extLst>
          </p:cNvPr>
          <p:cNvSpPr txBox="1"/>
          <p:nvPr/>
        </p:nvSpPr>
        <p:spPr>
          <a:xfrm>
            <a:off x="3889355" y="4405998"/>
            <a:ext cx="4233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dirty="0">
                <a:solidFill>
                  <a:srgbClr val="FF0000"/>
                </a:solidFill>
              </a:rPr>
              <a:t>↑</a:t>
            </a:r>
            <a:endParaRPr kumimoji="1" lang="ko-KR" alt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129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68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실적 및 결과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B88AF-5520-1B48-89BD-180F2D3AB196}"/>
              </a:ext>
            </a:extLst>
          </p:cNvPr>
          <p:cNvSpPr txBox="1"/>
          <p:nvPr/>
        </p:nvSpPr>
        <p:spPr>
          <a:xfrm>
            <a:off x="4100873" y="354875"/>
            <a:ext cx="3687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2) </a:t>
            </a:r>
            <a:r>
              <a:rPr kumimoji="1" lang="ko-KR" altLang="en-US" sz="2000" dirty="0"/>
              <a:t>화면 구현</a:t>
            </a:r>
            <a:r>
              <a:rPr kumimoji="1" lang="en-US" altLang="ko-KR" sz="2000" dirty="0"/>
              <a:t> – </a:t>
            </a:r>
            <a:r>
              <a:rPr kumimoji="1" lang="en-US" altLang="ko-KR" sz="2000" dirty="0" err="1"/>
              <a:t>App.vue</a:t>
            </a:r>
            <a:r>
              <a:rPr kumimoji="1" lang="en-US" altLang="ko-KR" sz="2000" dirty="0"/>
              <a:t> </a:t>
            </a:r>
            <a:endParaRPr kumimoji="1"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52F09A-F6FF-B448-9238-2513EFCC7D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3" r="38078" b="33291"/>
          <a:stretch/>
        </p:blipFill>
        <p:spPr>
          <a:xfrm>
            <a:off x="2670202" y="996393"/>
            <a:ext cx="6031971" cy="566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77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68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실적 및 결과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B88AF-5520-1B48-89BD-180F2D3AB196}"/>
              </a:ext>
            </a:extLst>
          </p:cNvPr>
          <p:cNvSpPr txBox="1"/>
          <p:nvPr/>
        </p:nvSpPr>
        <p:spPr>
          <a:xfrm>
            <a:off x="4100873" y="354875"/>
            <a:ext cx="4497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2) </a:t>
            </a:r>
            <a:r>
              <a:rPr kumimoji="1" lang="ko-KR" altLang="en-US" sz="2000" dirty="0"/>
              <a:t>화면 구현</a:t>
            </a:r>
            <a:r>
              <a:rPr kumimoji="1" lang="en-US" altLang="ko-KR" sz="2000" dirty="0"/>
              <a:t> – </a:t>
            </a:r>
            <a:r>
              <a:rPr kumimoji="1" lang="en-US" altLang="ko-KR" sz="2000" dirty="0" err="1"/>
              <a:t>startHeader.vue</a:t>
            </a:r>
            <a:endParaRPr kumimoji="1"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F16702-6BA6-044D-90D9-78B0117475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6" r="7975" b="39712"/>
          <a:stretch/>
        </p:blipFill>
        <p:spPr>
          <a:xfrm>
            <a:off x="863740" y="1002878"/>
            <a:ext cx="10464520" cy="532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51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68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실적 및 결과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B88AF-5520-1B48-89BD-180F2D3AB196}"/>
              </a:ext>
            </a:extLst>
          </p:cNvPr>
          <p:cNvSpPr txBox="1"/>
          <p:nvPr/>
        </p:nvSpPr>
        <p:spPr>
          <a:xfrm>
            <a:off x="4011816" y="370840"/>
            <a:ext cx="5533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2) </a:t>
            </a:r>
            <a:r>
              <a:rPr kumimoji="1" lang="ko-KR" altLang="en-US" sz="2000" dirty="0"/>
              <a:t>화면 구현</a:t>
            </a:r>
            <a:r>
              <a:rPr kumimoji="1" lang="en-US" altLang="ko-KR" sz="2000" dirty="0"/>
              <a:t> - </a:t>
            </a:r>
            <a:r>
              <a:rPr kumimoji="1" lang="en-US" altLang="ko-KR" sz="2000" dirty="0" err="1"/>
              <a:t>startLogin.vue</a:t>
            </a:r>
            <a:endParaRPr kumimoji="1"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8EF8F4-3B06-2849-9CE3-7C4F58626A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9" r="34419" b="4965"/>
          <a:stretch/>
        </p:blipFill>
        <p:spPr>
          <a:xfrm>
            <a:off x="1218181" y="939046"/>
            <a:ext cx="4688276" cy="58754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9BF3B91-B9BB-4D45-AF6B-8CF6D3139A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6" r="42569" b="2971"/>
          <a:stretch/>
        </p:blipFill>
        <p:spPr>
          <a:xfrm>
            <a:off x="6046495" y="939046"/>
            <a:ext cx="4382265" cy="58754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6F72B7-389D-A34E-9D67-E6635D3E075D}"/>
              </a:ext>
            </a:extLst>
          </p:cNvPr>
          <p:cNvSpPr txBox="1"/>
          <p:nvPr/>
        </p:nvSpPr>
        <p:spPr>
          <a:xfrm>
            <a:off x="2064327" y="-19534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0598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29931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차주 계획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6ACE13-0DF7-405C-A14A-D978E3EE4599}"/>
              </a:ext>
            </a:extLst>
          </p:cNvPr>
          <p:cNvSpPr txBox="1"/>
          <p:nvPr/>
        </p:nvSpPr>
        <p:spPr>
          <a:xfrm>
            <a:off x="11272144" y="0"/>
            <a:ext cx="626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노현진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C015D0-91FB-0B47-B2F4-7277020BA0DF}"/>
              </a:ext>
            </a:extLst>
          </p:cNvPr>
          <p:cNvSpPr txBox="1"/>
          <p:nvPr/>
        </p:nvSpPr>
        <p:spPr>
          <a:xfrm>
            <a:off x="976754" y="2334421"/>
            <a:ext cx="10172179" cy="3666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.Apple Color Emoji UI"/>
              <a:buChar char="✔️"/>
            </a:pPr>
            <a:r>
              <a:rPr kumimoji="1" lang="ko-KR" altLang="en-US" sz="4000" dirty="0"/>
              <a:t> </a:t>
            </a:r>
            <a:r>
              <a:rPr kumimoji="1" lang="en-US" altLang="ko-KR" sz="4000" dirty="0"/>
              <a:t>DB </a:t>
            </a:r>
            <a:r>
              <a:rPr kumimoji="1" lang="ko-KR" altLang="en-US" sz="4000" dirty="0"/>
              <a:t>설계 계속</a:t>
            </a:r>
            <a:r>
              <a:rPr kumimoji="1" lang="en-US" altLang="ko-KR" sz="4000" dirty="0"/>
              <a:t>..</a:t>
            </a:r>
          </a:p>
          <a:p>
            <a:pPr marL="457200" indent="-457200">
              <a:lnSpc>
                <a:spcPct val="150000"/>
              </a:lnSpc>
              <a:buFont typeface=".Apple Color Emoji UI"/>
              <a:buChar char="✔️"/>
            </a:pPr>
            <a:r>
              <a:rPr kumimoji="1" lang="ko-KR" altLang="en-US" sz="4000" dirty="0"/>
              <a:t> 화면 구현 이어서</a:t>
            </a:r>
            <a:r>
              <a:rPr kumimoji="1" lang="en-US" altLang="ko-KR" sz="4000" dirty="0"/>
              <a:t>..</a:t>
            </a:r>
            <a:r>
              <a:rPr kumimoji="1" lang="ko-KR" altLang="en-US" sz="4000" dirty="0"/>
              <a:t> </a:t>
            </a:r>
            <a:r>
              <a:rPr kumimoji="1" lang="en-US" altLang="ko-KR" sz="4000" dirty="0"/>
              <a:t> </a:t>
            </a:r>
          </a:p>
          <a:p>
            <a:pPr marL="457200" indent="-457200">
              <a:lnSpc>
                <a:spcPct val="150000"/>
              </a:lnSpc>
              <a:buFont typeface=".Apple Color Emoji UI"/>
              <a:buChar char="✔️"/>
            </a:pPr>
            <a:endParaRPr kumimoji="1" lang="en-US" altLang="ko-KR" sz="4000" dirty="0"/>
          </a:p>
          <a:p>
            <a:pPr marL="457200" indent="-457200">
              <a:lnSpc>
                <a:spcPct val="150000"/>
              </a:lnSpc>
              <a:buFont typeface=".Apple Color Emoji UI"/>
              <a:buChar char="✔️"/>
            </a:pPr>
            <a:endParaRPr kumimoji="1"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1913017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22781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Q &amp; A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6ACE13-0DF7-405C-A14A-D978E3EE4599}"/>
              </a:ext>
            </a:extLst>
          </p:cNvPr>
          <p:cNvSpPr txBox="1"/>
          <p:nvPr/>
        </p:nvSpPr>
        <p:spPr>
          <a:xfrm>
            <a:off x="11272144" y="0"/>
            <a:ext cx="626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노현진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B66968-CF4B-E748-89D0-9DEBAE8AA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0" y="1331873"/>
            <a:ext cx="7111995" cy="419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9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D9B7B94-EF1A-4E99-A329-0ED8B5060469}"/>
              </a:ext>
            </a:extLst>
          </p:cNvPr>
          <p:cNvGrpSpPr/>
          <p:nvPr/>
        </p:nvGrpSpPr>
        <p:grpSpPr>
          <a:xfrm>
            <a:off x="4008334" y="1449000"/>
            <a:ext cx="4175332" cy="3960000"/>
            <a:chOff x="4008334" y="1449000"/>
            <a:chExt cx="4175332" cy="3960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DDEFFAB-3278-430E-80B4-F97922B2906F}"/>
                </a:ext>
              </a:extLst>
            </p:cNvPr>
            <p:cNvSpPr/>
            <p:nvPr/>
          </p:nvSpPr>
          <p:spPr>
            <a:xfrm>
              <a:off x="4116000" y="1449000"/>
              <a:ext cx="3960000" cy="39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E0532F3-C72B-46F7-AFF2-03472E095549}"/>
                </a:ext>
              </a:extLst>
            </p:cNvPr>
            <p:cNvSpPr txBox="1"/>
            <p:nvPr/>
          </p:nvSpPr>
          <p:spPr>
            <a:xfrm>
              <a:off x="4008334" y="2967335"/>
              <a:ext cx="417533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감사합니다</a:t>
              </a:r>
              <a:r>
                <a:rPr lang="en-US" altLang="ko-KR" sz="5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4779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397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지난주 계획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17F4D7-E5A9-224E-8765-F1C7BBD9DF3F}"/>
              </a:ext>
            </a:extLst>
          </p:cNvPr>
          <p:cNvSpPr txBox="1"/>
          <p:nvPr/>
        </p:nvSpPr>
        <p:spPr>
          <a:xfrm>
            <a:off x="1289868" y="2424649"/>
            <a:ext cx="10172179" cy="1819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.Apple Color Emoji UI"/>
              <a:buChar char="✔️"/>
            </a:pPr>
            <a:r>
              <a:rPr kumimoji="1" lang="ko-KR" altLang="en-US" sz="4000" dirty="0"/>
              <a:t> </a:t>
            </a:r>
            <a:r>
              <a:rPr kumimoji="1" lang="en-US" altLang="ko-KR" sz="4000" dirty="0"/>
              <a:t>DB </a:t>
            </a:r>
            <a:r>
              <a:rPr kumimoji="1" lang="ko-KR" altLang="en-US" sz="4000" dirty="0"/>
              <a:t>설계</a:t>
            </a:r>
            <a:endParaRPr kumimoji="1" lang="en-US" altLang="ko-KR" sz="4000" dirty="0"/>
          </a:p>
          <a:p>
            <a:pPr marL="457200" indent="-457200">
              <a:lnSpc>
                <a:spcPct val="150000"/>
              </a:lnSpc>
              <a:buFont typeface=".Apple Color Emoji UI"/>
              <a:buChar char="✔️"/>
            </a:pPr>
            <a:r>
              <a:rPr kumimoji="1" lang="ko-KR" altLang="en-US" sz="4000" dirty="0"/>
              <a:t> 화면 구축</a:t>
            </a:r>
            <a:endParaRPr kumimoji="1"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3228987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68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실적 및 결과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75C16A2C-81ED-459A-A1AA-CB6C35AB8262}"/>
              </a:ext>
            </a:extLst>
          </p:cNvPr>
          <p:cNvSpPr txBox="1"/>
          <p:nvPr/>
        </p:nvSpPr>
        <p:spPr>
          <a:xfrm>
            <a:off x="293611" y="1077118"/>
            <a:ext cx="199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+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피드백 내용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1C24F5-A724-7643-A2B5-736C6EA3265C}"/>
              </a:ext>
            </a:extLst>
          </p:cNvPr>
          <p:cNvSpPr txBox="1"/>
          <p:nvPr/>
        </p:nvSpPr>
        <p:spPr>
          <a:xfrm>
            <a:off x="293611" y="1477228"/>
            <a:ext cx="11481545" cy="4649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2000" dirty="0"/>
              <a:t>입시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취미 연습 시간 달리하기</a:t>
            </a:r>
            <a:r>
              <a:rPr kumimoji="1" lang="en-US" altLang="ko-KR" sz="2000" dirty="0"/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dirty="0"/>
              <a:t>(</a:t>
            </a:r>
            <a:r>
              <a:rPr kumimoji="1" lang="ko-KR" altLang="en-US" sz="2000" dirty="0"/>
              <a:t>기본 입시를 하는 친구들은 적게</a:t>
            </a:r>
            <a:r>
              <a:rPr kumimoji="1" lang="en-US" altLang="ko-KR" sz="2000" dirty="0"/>
              <a:t>4</a:t>
            </a:r>
            <a:r>
              <a:rPr kumimoji="1" lang="ko-KR" altLang="en-US" sz="2000" dirty="0"/>
              <a:t>시간 하루에 기본 </a:t>
            </a:r>
            <a:r>
              <a:rPr kumimoji="1" lang="en-US" altLang="ko-KR" sz="2000" dirty="0"/>
              <a:t>5~6</a:t>
            </a:r>
            <a:r>
              <a:rPr kumimoji="1" lang="ko-KR" altLang="en-US" sz="2000" dirty="0"/>
              <a:t>시간</a:t>
            </a:r>
            <a:r>
              <a:rPr kumimoji="1" lang="en-US" altLang="ko-KR" sz="2000" dirty="0"/>
              <a:t>)</a:t>
            </a:r>
          </a:p>
          <a:p>
            <a:pPr>
              <a:lnSpc>
                <a:spcPct val="150000"/>
              </a:lnSpc>
            </a:pPr>
            <a:endParaRPr kumimoji="1" lang="en-US" altLang="ko-KR" sz="2000" dirty="0"/>
          </a:p>
          <a:p>
            <a:pPr>
              <a:lnSpc>
                <a:spcPct val="150000"/>
              </a:lnSpc>
            </a:pPr>
            <a:r>
              <a:rPr kumimoji="1" lang="ko-KR" altLang="en-US" sz="2000" dirty="0"/>
              <a:t>선생님께 여쭤봤다</a:t>
            </a:r>
            <a:r>
              <a:rPr kumimoji="1" lang="en-US" altLang="ko-KR" sz="2000" dirty="0"/>
              <a:t>!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z="2000" dirty="0"/>
              <a:t>지금은 그러한 입시를 하는 친구들은 없다</a:t>
            </a:r>
            <a:r>
              <a:rPr kumimoji="1" lang="en-US" altLang="ko-KR" sz="2000" dirty="0"/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z="2000" dirty="0"/>
              <a:t>보통 입시를 하는 친구들은 학원 연습실을 사용하거나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개인 연습실을 사용한다</a:t>
            </a:r>
            <a:r>
              <a:rPr kumimoji="1" lang="en-US" altLang="ko-KR" sz="2000" dirty="0"/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1" lang="ko-KR" altLang="en-US" sz="2000" dirty="0"/>
              <a:t>입시를 하는 학생들이 많을 때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연습실을 다 사용할까 우려</a:t>
            </a:r>
            <a:r>
              <a:rPr kumimoji="1" lang="en-US" altLang="ko-KR" sz="2000" dirty="0"/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2000" dirty="0"/>
          </a:p>
          <a:p>
            <a:pPr>
              <a:lnSpc>
                <a:spcPct val="150000"/>
              </a:lnSpc>
            </a:pPr>
            <a:r>
              <a:rPr kumimoji="1" lang="ko-KR" altLang="en-US" sz="2000" b="1" dirty="0"/>
              <a:t>결론 </a:t>
            </a:r>
            <a:r>
              <a:rPr kumimoji="1" lang="en-US" altLang="ko-KR" sz="2000" b="1" dirty="0"/>
              <a:t>)</a:t>
            </a:r>
            <a:r>
              <a:rPr kumimoji="1" lang="ko-KR" altLang="en-US" sz="2000" b="1" dirty="0"/>
              <a:t> 많이는 없으니 시간이 남으면 만들자</a:t>
            </a:r>
            <a:r>
              <a:rPr kumimoji="1" lang="en-US" altLang="ko-KR" sz="2000" b="1" dirty="0"/>
              <a:t>!!</a:t>
            </a:r>
          </a:p>
          <a:p>
            <a:pPr>
              <a:lnSpc>
                <a:spcPct val="150000"/>
              </a:lnSpc>
            </a:pPr>
            <a:endParaRPr kumimoji="1"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23490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68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실적 및 결과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B88AF-5520-1B48-89BD-180F2D3AB196}"/>
              </a:ext>
            </a:extLst>
          </p:cNvPr>
          <p:cNvSpPr txBox="1"/>
          <p:nvPr/>
        </p:nvSpPr>
        <p:spPr>
          <a:xfrm>
            <a:off x="4100873" y="354875"/>
            <a:ext cx="3743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1)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DB</a:t>
            </a:r>
            <a:r>
              <a:rPr kumimoji="1" lang="ko-KR" altLang="en-US" sz="2000" dirty="0"/>
              <a:t>설계 </a:t>
            </a:r>
            <a:r>
              <a:rPr kumimoji="1" lang="en-US" altLang="ko-KR" sz="2000" dirty="0"/>
              <a:t>– </a:t>
            </a:r>
            <a:r>
              <a:rPr kumimoji="1" lang="ko-KR" altLang="en-US" sz="2000" dirty="0"/>
              <a:t>요구 사항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ACC430-8603-194E-8C90-B69518D8322C}"/>
              </a:ext>
            </a:extLst>
          </p:cNvPr>
          <p:cNvSpPr txBox="1"/>
          <p:nvPr/>
        </p:nvSpPr>
        <p:spPr>
          <a:xfrm>
            <a:off x="170402" y="779629"/>
            <a:ext cx="11604757" cy="601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200" dirty="0">
                <a:highlight>
                  <a:srgbClr val="FFFF00"/>
                </a:highlight>
              </a:rPr>
              <a:t>회원</a:t>
            </a:r>
            <a:r>
              <a:rPr kumimoji="1" lang="ko-KR" altLang="en-US" sz="2200" dirty="0"/>
              <a:t>은 학원 등록 시</a:t>
            </a:r>
            <a:r>
              <a:rPr kumimoji="1" lang="en-US" altLang="ko-KR" sz="2200" dirty="0"/>
              <a:t>,</a:t>
            </a:r>
            <a:r>
              <a:rPr kumimoji="1" lang="ko-KR" altLang="en-US" sz="2200" dirty="0"/>
              <a:t>  </a:t>
            </a:r>
            <a:r>
              <a:rPr kumimoji="1" lang="ko-KR" altLang="en-US" sz="2200" u="sng" dirty="0"/>
              <a:t>전화번호</a:t>
            </a:r>
            <a:r>
              <a:rPr kumimoji="1" lang="ko-KR" altLang="en-US" sz="2200" dirty="0"/>
              <a:t>와 </a:t>
            </a:r>
            <a:r>
              <a:rPr kumimoji="1" lang="ko-KR" altLang="en-US" sz="2200" u="sng" dirty="0"/>
              <a:t>각자의 비밀번호</a:t>
            </a:r>
            <a:r>
              <a:rPr kumimoji="1" lang="en-US" altLang="ko-KR" sz="2200" u="sng" dirty="0"/>
              <a:t>,</a:t>
            </a:r>
            <a:r>
              <a:rPr kumimoji="1" lang="ko-KR" altLang="en-US" sz="2200" u="sng" dirty="0"/>
              <a:t> 이름을</a:t>
            </a:r>
            <a:r>
              <a:rPr kumimoji="1" lang="ko-KR" altLang="en-US" sz="2200" dirty="0"/>
              <a:t> 입력한다</a:t>
            </a:r>
            <a:r>
              <a:rPr kumimoji="1" lang="en-US" altLang="ko-KR" sz="2200" dirty="0"/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2200" dirty="0"/>
              <a:t>그리고 </a:t>
            </a:r>
            <a:r>
              <a:rPr kumimoji="1" lang="ko-KR" altLang="en-US" sz="2200" u="sng" dirty="0"/>
              <a:t>학원을 등록하는 이유를 반드시 한 개 </a:t>
            </a:r>
            <a:r>
              <a:rPr kumimoji="1" lang="ko-KR" altLang="en-US" sz="2200" dirty="0"/>
              <a:t>선택한다</a:t>
            </a:r>
            <a:r>
              <a:rPr kumimoji="1" lang="en-US" altLang="ko-KR" sz="2200" dirty="0"/>
              <a:t>.</a:t>
            </a:r>
            <a:r>
              <a:rPr kumimoji="1" lang="ko-KR" altLang="en-US" sz="2200" dirty="0"/>
              <a:t> 이때 선택지는 </a:t>
            </a:r>
            <a:r>
              <a:rPr kumimoji="1" lang="en-US" altLang="ko-KR" sz="2200" dirty="0"/>
              <a:t>(</a:t>
            </a:r>
            <a:r>
              <a:rPr kumimoji="1" lang="ko-KR" altLang="en-US" sz="2200" dirty="0"/>
              <a:t> 취미</a:t>
            </a:r>
            <a:r>
              <a:rPr kumimoji="1" lang="en-US" altLang="ko-KR" sz="2200" dirty="0"/>
              <a:t>,</a:t>
            </a:r>
            <a:r>
              <a:rPr kumimoji="1" lang="ko-KR" altLang="en-US" sz="2200" dirty="0"/>
              <a:t> 입시 </a:t>
            </a:r>
            <a:r>
              <a:rPr kumimoji="1" lang="en-US" altLang="ko-KR" sz="2200" dirty="0"/>
              <a:t>)</a:t>
            </a:r>
            <a:r>
              <a:rPr kumimoji="1" lang="ko-KR" altLang="en-US" sz="2200" dirty="0"/>
              <a:t> 이다</a:t>
            </a:r>
            <a:r>
              <a:rPr kumimoji="1" lang="en-US" altLang="ko-KR" sz="2200" dirty="0"/>
              <a:t>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200" dirty="0">
                <a:highlight>
                  <a:srgbClr val="FFFF00"/>
                </a:highlight>
              </a:rPr>
              <a:t>회원</a:t>
            </a:r>
            <a:r>
              <a:rPr kumimoji="1" lang="ko-KR" altLang="en-US" sz="2200" dirty="0"/>
              <a:t>은 </a:t>
            </a:r>
            <a:r>
              <a:rPr kumimoji="1" lang="ko-KR" altLang="en-US" sz="2200" u="sng" dirty="0">
                <a:solidFill>
                  <a:prstClr val="black"/>
                </a:solidFill>
              </a:rPr>
              <a:t>반드시 한가지 악기를 </a:t>
            </a:r>
            <a:r>
              <a:rPr kumimoji="1" lang="ko-KR" altLang="en-US" sz="2200" dirty="0">
                <a:solidFill>
                  <a:prstClr val="black"/>
                </a:solidFill>
              </a:rPr>
              <a:t>지정한다</a:t>
            </a:r>
            <a:r>
              <a:rPr kumimoji="1" lang="en-US" altLang="ko-KR" sz="2200" dirty="0">
                <a:solidFill>
                  <a:prstClr val="black"/>
                </a:solidFill>
              </a:rPr>
              <a:t>.</a:t>
            </a:r>
            <a:r>
              <a:rPr kumimoji="1" lang="ko-KR" altLang="en-US" sz="2200" dirty="0">
                <a:solidFill>
                  <a:prstClr val="black"/>
                </a:solidFill>
              </a:rPr>
              <a:t> </a:t>
            </a:r>
            <a:r>
              <a:rPr kumimoji="1" lang="ko-KR" altLang="en-US" sz="2200" dirty="0"/>
              <a:t>이때 악기는 </a:t>
            </a:r>
            <a:r>
              <a:rPr kumimoji="1" lang="en-US" altLang="ko-KR" sz="2200" dirty="0"/>
              <a:t>(</a:t>
            </a:r>
            <a:r>
              <a:rPr kumimoji="1" lang="ko-KR" altLang="en-US" sz="2200" dirty="0"/>
              <a:t>드럼</a:t>
            </a:r>
            <a:r>
              <a:rPr kumimoji="1" lang="en-US" altLang="ko-KR" sz="2200" dirty="0"/>
              <a:t>,</a:t>
            </a:r>
            <a:r>
              <a:rPr kumimoji="1" lang="ko-KR" altLang="en-US" sz="2200" dirty="0"/>
              <a:t> 기타</a:t>
            </a:r>
            <a:r>
              <a:rPr kumimoji="1" lang="en-US" altLang="ko-KR" sz="2200" dirty="0"/>
              <a:t>,</a:t>
            </a:r>
            <a:r>
              <a:rPr kumimoji="1" lang="ko-KR" altLang="en-US" sz="2200" dirty="0"/>
              <a:t> 베이스</a:t>
            </a:r>
            <a:r>
              <a:rPr kumimoji="1" lang="en-US" altLang="ko-KR" sz="2200" dirty="0"/>
              <a:t>,</a:t>
            </a:r>
            <a:r>
              <a:rPr kumimoji="1" lang="ko-KR" altLang="en-US" sz="2200" dirty="0"/>
              <a:t> 피아노</a:t>
            </a:r>
            <a:r>
              <a:rPr kumimoji="1" lang="en-US" altLang="ko-KR" sz="2200" dirty="0"/>
              <a:t>)</a:t>
            </a:r>
            <a:r>
              <a:rPr kumimoji="1" lang="ko-KR" altLang="en-US" sz="2200" dirty="0"/>
              <a:t>가 있다</a:t>
            </a:r>
            <a:r>
              <a:rPr kumimoji="1" lang="en-US" altLang="ko-KR" sz="22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200" dirty="0">
                <a:highlight>
                  <a:srgbClr val="00FF00"/>
                </a:highlight>
              </a:rPr>
              <a:t>확인</a:t>
            </a:r>
            <a:r>
              <a:rPr kumimoji="1" lang="ko-KR" altLang="en-US" sz="2200" dirty="0"/>
              <a:t>은 </a:t>
            </a:r>
            <a:r>
              <a:rPr kumimoji="1" lang="ko-KR" altLang="en-US" sz="2200" u="sng" dirty="0"/>
              <a:t>예약 날짜와 시간</a:t>
            </a:r>
            <a:r>
              <a:rPr kumimoji="1" lang="en-US" altLang="ko-KR" sz="2200" u="sng" dirty="0"/>
              <a:t>,</a:t>
            </a:r>
            <a:r>
              <a:rPr kumimoji="1" lang="ko-KR" altLang="en-US" sz="2200" u="sng" dirty="0"/>
              <a:t> 페널티 횟수</a:t>
            </a:r>
            <a:r>
              <a:rPr kumimoji="1" lang="ko-KR" altLang="en-US" sz="2200" dirty="0"/>
              <a:t>를 저장한다</a:t>
            </a:r>
            <a:r>
              <a:rPr kumimoji="1" lang="en-US" altLang="ko-KR" sz="22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200" dirty="0">
                <a:highlight>
                  <a:srgbClr val="00FF00"/>
                </a:highlight>
              </a:rPr>
              <a:t>확인</a:t>
            </a:r>
            <a:r>
              <a:rPr kumimoji="1" lang="ko-KR" altLang="en-US" sz="2200" dirty="0"/>
              <a:t>은 </a:t>
            </a:r>
            <a:r>
              <a:rPr kumimoji="1" lang="ko-KR" altLang="en-US" sz="2200" u="sng" dirty="0"/>
              <a:t>예약인지 취소인지 </a:t>
            </a:r>
            <a:r>
              <a:rPr kumimoji="1" lang="ko-KR" altLang="en-US" sz="2200" dirty="0"/>
              <a:t>저장한다</a:t>
            </a:r>
            <a:r>
              <a:rPr kumimoji="1" lang="en-US" altLang="ko-KR" sz="22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200" dirty="0">
                <a:highlight>
                  <a:srgbClr val="00FFFF"/>
                </a:highlight>
              </a:rPr>
              <a:t>학원</a:t>
            </a:r>
            <a:r>
              <a:rPr kumimoji="1" lang="ko-KR" altLang="en-US" sz="2200" dirty="0"/>
              <a:t>은 </a:t>
            </a:r>
            <a:r>
              <a:rPr kumimoji="1" lang="ko-KR" altLang="en-US" sz="2200" dirty="0" err="1"/>
              <a:t>악기별</a:t>
            </a:r>
            <a:r>
              <a:rPr kumimoji="1" lang="ko-KR" altLang="en-US" sz="2200" dirty="0"/>
              <a:t> </a:t>
            </a:r>
            <a:r>
              <a:rPr kumimoji="1" lang="ko-KR" altLang="en-US" sz="2200" u="sng" dirty="0"/>
              <a:t>연습실의 번호</a:t>
            </a:r>
            <a:r>
              <a:rPr kumimoji="1" lang="en-US" altLang="ko-KR" sz="2200" u="sng" dirty="0"/>
              <a:t>,</a:t>
            </a:r>
            <a:r>
              <a:rPr kumimoji="1" lang="ko-KR" altLang="en-US" sz="2200" u="sng" dirty="0"/>
              <a:t> 연습이 가능한 시간을 </a:t>
            </a:r>
            <a:r>
              <a:rPr kumimoji="1" lang="ko-KR" altLang="en-US" sz="2200" dirty="0"/>
              <a:t>알고 있다</a:t>
            </a:r>
            <a:r>
              <a:rPr kumimoji="1" lang="en-US" altLang="ko-KR" sz="2200" dirty="0"/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2200" dirty="0"/>
              <a:t>(</a:t>
            </a:r>
            <a:r>
              <a:rPr kumimoji="1" lang="ko-KR" altLang="en-US" sz="2200" dirty="0"/>
              <a:t>드럼 </a:t>
            </a:r>
            <a:r>
              <a:rPr kumimoji="1" lang="en-US" altLang="ko-KR" sz="2200" dirty="0"/>
              <a:t>D01, </a:t>
            </a:r>
            <a:r>
              <a:rPr kumimoji="1" lang="ko-KR" altLang="en-US" sz="2200" dirty="0"/>
              <a:t>기타</a:t>
            </a:r>
            <a:r>
              <a:rPr kumimoji="1" lang="en-US" altLang="ko-KR" sz="2200" dirty="0"/>
              <a:t> G01, </a:t>
            </a:r>
            <a:r>
              <a:rPr kumimoji="1" lang="ko-KR" altLang="en-US" sz="2200" dirty="0"/>
              <a:t>베이스</a:t>
            </a:r>
            <a:r>
              <a:rPr kumimoji="1" lang="en-US" altLang="ko-KR" sz="2200" dirty="0"/>
              <a:t> B01, </a:t>
            </a:r>
            <a:r>
              <a:rPr kumimoji="1" lang="ko-KR" altLang="en-US" sz="2200" dirty="0"/>
              <a:t>피아노</a:t>
            </a:r>
            <a:r>
              <a:rPr kumimoji="1" lang="en-US" altLang="ko-KR" sz="2200" dirty="0"/>
              <a:t> P01,…)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200" dirty="0">
                <a:highlight>
                  <a:srgbClr val="FF00FF"/>
                </a:highlight>
              </a:rPr>
              <a:t>악기</a:t>
            </a:r>
            <a:r>
              <a:rPr kumimoji="1" lang="ko-KR" altLang="en-US" sz="2200" dirty="0"/>
              <a:t>는 </a:t>
            </a:r>
            <a:r>
              <a:rPr kumimoji="1" lang="ko-KR" altLang="en-US" sz="2200" u="sng" dirty="0"/>
              <a:t>전화번호와</a:t>
            </a:r>
            <a:r>
              <a:rPr kumimoji="1" lang="en-US" altLang="ko-KR" sz="2200" u="sng" dirty="0"/>
              <a:t>, </a:t>
            </a:r>
            <a:r>
              <a:rPr kumimoji="1" lang="ko-KR" altLang="en-US" sz="2200" u="sng" dirty="0"/>
              <a:t>악기</a:t>
            </a:r>
            <a:r>
              <a:rPr kumimoji="1" lang="ko-KR" altLang="en-US" sz="2200" dirty="0"/>
              <a:t>를 알고 있다</a:t>
            </a:r>
            <a:r>
              <a:rPr kumimoji="1" lang="en-US" altLang="ko-KR" sz="22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200" dirty="0"/>
              <a:t>회원은 연습실을 예약하는데</a:t>
            </a:r>
            <a:r>
              <a:rPr kumimoji="1" lang="en-US" altLang="ko-KR" sz="2200" dirty="0"/>
              <a:t>,</a:t>
            </a:r>
            <a:r>
              <a:rPr kumimoji="1" lang="ko-KR" altLang="en-US" sz="2200" dirty="0"/>
              <a:t> 연습실 </a:t>
            </a:r>
            <a:r>
              <a:rPr kumimoji="1" lang="en-US" altLang="ko-KR" sz="2200" dirty="0"/>
              <a:t>1</a:t>
            </a:r>
            <a:r>
              <a:rPr kumimoji="1" lang="ko-KR" altLang="en-US" sz="2200" dirty="0"/>
              <a:t>개를 예약 할 수 있고</a:t>
            </a:r>
            <a:r>
              <a:rPr kumimoji="1" lang="en-US" altLang="ko-KR" sz="2200" dirty="0"/>
              <a:t>,</a:t>
            </a:r>
            <a:r>
              <a:rPr kumimoji="1" lang="ko-KR" altLang="en-US" sz="2200" dirty="0"/>
              <a:t> </a:t>
            </a:r>
            <a:endParaRPr kumimoji="1" lang="en-US" altLang="ko-KR" sz="2200" dirty="0"/>
          </a:p>
          <a:p>
            <a:pPr>
              <a:lnSpc>
                <a:spcPct val="150000"/>
              </a:lnSpc>
            </a:pPr>
            <a:r>
              <a:rPr kumimoji="1" lang="ko-KR" altLang="en-US" sz="2200" dirty="0"/>
              <a:t>  한 연습실은 회원 </a:t>
            </a:r>
            <a:r>
              <a:rPr kumimoji="1" lang="en-US" altLang="ko-KR" sz="2200" dirty="0"/>
              <a:t>1</a:t>
            </a:r>
            <a:r>
              <a:rPr kumimoji="1" lang="ko-KR" altLang="en-US" sz="2200" dirty="0"/>
              <a:t>명만 예약 할 수 있다</a:t>
            </a:r>
            <a:r>
              <a:rPr kumimoji="1" lang="en-US" altLang="ko-KR" sz="2200" dirty="0"/>
              <a:t>. (</a:t>
            </a:r>
            <a:r>
              <a:rPr kumimoji="1" lang="ko-KR" altLang="en-US" sz="2200" dirty="0"/>
              <a:t> </a:t>
            </a:r>
            <a:r>
              <a:rPr kumimoji="1" lang="en-US" altLang="ko-KR" sz="2200" dirty="0"/>
              <a:t>1</a:t>
            </a:r>
            <a:r>
              <a:rPr kumimoji="1" lang="ko-KR" altLang="en-US" sz="2200" dirty="0"/>
              <a:t>시간 기준 </a:t>
            </a:r>
            <a:r>
              <a:rPr kumimoji="1" lang="en-US" altLang="ko-KR" sz="2200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200" dirty="0"/>
              <a:t>회원은 악기를 반드시 </a:t>
            </a:r>
            <a:r>
              <a:rPr kumimoji="1" lang="en-US" altLang="ko-KR" sz="2200" dirty="0"/>
              <a:t>1</a:t>
            </a:r>
            <a:r>
              <a:rPr kumimoji="1" lang="ko-KR" altLang="en-US" sz="2200" dirty="0"/>
              <a:t>개를 배운다</a:t>
            </a:r>
            <a:r>
              <a:rPr kumimoji="1" lang="en-US" altLang="ko-KR" sz="2200" dirty="0"/>
              <a:t>. </a:t>
            </a:r>
            <a:r>
              <a:rPr kumimoji="1" lang="ko-KR" altLang="en-US" sz="2200" dirty="0"/>
              <a:t>악기 중 아무도 다루지 않는 악기가 있을 수 있다</a:t>
            </a:r>
            <a:r>
              <a:rPr kumimoji="1" lang="en-US" altLang="ko-KR" sz="2200" dirty="0"/>
              <a:t>.</a:t>
            </a:r>
          </a:p>
          <a:p>
            <a:endParaRPr kumimoji="1" lang="en-US" altLang="ko-KR" sz="2200" dirty="0"/>
          </a:p>
        </p:txBody>
      </p:sp>
    </p:spTree>
    <p:extLst>
      <p:ext uri="{BB962C8B-B14F-4D97-AF65-F5344CB8AC3E}">
        <p14:creationId xmlns:p14="http://schemas.microsoft.com/office/powerpoint/2010/main" val="3938028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68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실적 및 결과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B88AF-5520-1B48-89BD-180F2D3AB196}"/>
              </a:ext>
            </a:extLst>
          </p:cNvPr>
          <p:cNvSpPr txBox="1"/>
          <p:nvPr/>
        </p:nvSpPr>
        <p:spPr>
          <a:xfrm>
            <a:off x="4100873" y="354875"/>
            <a:ext cx="3743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1)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DB</a:t>
            </a:r>
            <a:r>
              <a:rPr kumimoji="1" lang="ko-KR" altLang="en-US" sz="2000" dirty="0"/>
              <a:t>설계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242C059-C4B1-AD4F-B927-0BC0AE4BEB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547996"/>
              </p:ext>
            </p:extLst>
          </p:nvPr>
        </p:nvGraphicFramePr>
        <p:xfrm>
          <a:off x="293611" y="1024558"/>
          <a:ext cx="11367546" cy="207297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789182">
                  <a:extLst>
                    <a:ext uri="{9D8B030D-6E8A-4147-A177-3AD203B41FA5}">
                      <a16:colId xmlns:a16="http://schemas.microsoft.com/office/drawing/2014/main" val="3634285395"/>
                    </a:ext>
                  </a:extLst>
                </a:gridCol>
                <a:gridCol w="3789182">
                  <a:extLst>
                    <a:ext uri="{9D8B030D-6E8A-4147-A177-3AD203B41FA5}">
                      <a16:colId xmlns:a16="http://schemas.microsoft.com/office/drawing/2014/main" val="245935298"/>
                    </a:ext>
                  </a:extLst>
                </a:gridCol>
                <a:gridCol w="3789182">
                  <a:extLst>
                    <a:ext uri="{9D8B030D-6E8A-4147-A177-3AD203B41FA5}">
                      <a16:colId xmlns:a16="http://schemas.microsoft.com/office/drawing/2014/main" val="3952027734"/>
                    </a:ext>
                  </a:extLst>
                </a:gridCol>
              </a:tblGrid>
              <a:tr h="3841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400" dirty="0"/>
                        <a:t>기본적인 정보 테이블 </a:t>
                      </a:r>
                      <a:endParaRPr kumimoji="1" lang="en-US" altLang="ko-K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400" dirty="0"/>
                        <a:t>연습실 테이블 </a:t>
                      </a:r>
                      <a:endParaRPr kumimoji="1" lang="en-US" altLang="ko-K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400" dirty="0"/>
                        <a:t>내역 테이블</a:t>
                      </a:r>
                      <a:endParaRPr kumimoji="1" lang="en-US" altLang="ko-K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773431"/>
                  </a:ext>
                </a:extLst>
              </a:tr>
              <a:tr h="1615774">
                <a:tc>
                  <a:txBody>
                    <a:bodyPr/>
                    <a:lstStyle/>
                    <a:p>
                      <a:r>
                        <a:rPr kumimoji="1" lang="en-US" altLang="ko-KR" dirty="0"/>
                        <a:t>-</a:t>
                      </a:r>
                      <a:r>
                        <a:rPr kumimoji="1" lang="ko-KR" altLang="en-US" dirty="0"/>
                        <a:t>  </a:t>
                      </a:r>
                      <a:r>
                        <a:rPr kumimoji="1" lang="ko-KR" altLang="en-US" u="sng" dirty="0"/>
                        <a:t>전화번호</a:t>
                      </a:r>
                      <a:endParaRPr kumimoji="1" lang="en-US" altLang="ko-KR" u="sng" dirty="0"/>
                    </a:p>
                    <a:p>
                      <a:r>
                        <a:rPr kumimoji="1" lang="en-US" altLang="ko-KR" dirty="0"/>
                        <a:t>-</a:t>
                      </a:r>
                      <a:r>
                        <a:rPr kumimoji="1" lang="ko-KR" altLang="en-US" dirty="0"/>
                        <a:t>  이름</a:t>
                      </a:r>
                      <a:endParaRPr kumimoji="1" lang="en-US" altLang="ko-KR" dirty="0"/>
                    </a:p>
                    <a:p>
                      <a:r>
                        <a:rPr kumimoji="1" lang="en-US" altLang="ko-KR" dirty="0"/>
                        <a:t>-</a:t>
                      </a:r>
                      <a:r>
                        <a:rPr kumimoji="1" lang="ko-KR" altLang="en-US" dirty="0"/>
                        <a:t>  비밀번호</a:t>
                      </a:r>
                      <a:endParaRPr kumimoji="1" lang="en-US" altLang="ko-K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kumimoji="1" lang="ko-KR" altLang="en-US" dirty="0"/>
                        <a:t>입시</a:t>
                      </a:r>
                      <a:r>
                        <a:rPr kumimoji="1" lang="en-US" altLang="ko-KR" dirty="0"/>
                        <a:t>/</a:t>
                      </a:r>
                      <a:r>
                        <a:rPr kumimoji="1" lang="ko-KR" altLang="en-US" dirty="0"/>
                        <a:t>취미</a:t>
                      </a:r>
                      <a:endParaRPr kumimoji="1" lang="en-US" altLang="ko-K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kumimoji="1" lang="ko-KR" altLang="en-US" dirty="0"/>
                        <a:t>페널티</a:t>
                      </a:r>
                      <a:endParaRPr kumimoji="1"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kumimoji="1" lang="ko-KR" altLang="en-US" dirty="0"/>
                        <a:t>연습실 번호</a:t>
                      </a:r>
                      <a:endParaRPr kumimoji="1" lang="en-US" altLang="ko-K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kumimoji="1" lang="ko-KR" altLang="en-US" dirty="0">
                          <a:highlight>
                            <a:srgbClr val="FF8D99"/>
                          </a:highlight>
                        </a:rPr>
                        <a:t>날짜</a:t>
                      </a:r>
                      <a:endParaRPr kumimoji="1" lang="en-US" altLang="ko-KR" dirty="0">
                        <a:highlight>
                          <a:srgbClr val="FF8D99"/>
                        </a:highlight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kumimoji="1" lang="ko-KR" altLang="en-US" dirty="0">
                          <a:highlight>
                            <a:srgbClr val="FF8D99"/>
                          </a:highlight>
                        </a:rPr>
                        <a:t>예약 가능한 시간</a:t>
                      </a:r>
                      <a:endParaRPr kumimoji="1" lang="en-US" altLang="ko-KR" dirty="0">
                        <a:highlight>
                          <a:srgbClr val="FF8D99"/>
                        </a:highlight>
                      </a:endParaRP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+)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기본키가</a:t>
                      </a:r>
                      <a:r>
                        <a:rPr lang="ko-KR" altLang="en-US" dirty="0"/>
                        <a:t> 없다</a:t>
                      </a:r>
                      <a:r>
                        <a:rPr lang="en-US" altLang="ko-KR" dirty="0"/>
                        <a:t>!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kumimoji="1" lang="ko-KR" altLang="en-US" u="sng" dirty="0"/>
                        <a:t>전화번호</a:t>
                      </a:r>
                      <a:endParaRPr kumimoji="1" lang="en-US" altLang="ko-KR" u="sng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kumimoji="1" lang="ko-KR" altLang="en-US" dirty="0">
                          <a:highlight>
                            <a:srgbClr val="FF8D99"/>
                          </a:highlight>
                        </a:rPr>
                        <a:t>날짜</a:t>
                      </a:r>
                      <a:endParaRPr kumimoji="1" lang="en-US" altLang="ko-KR" dirty="0">
                        <a:highlight>
                          <a:srgbClr val="FF8D99"/>
                        </a:highlight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kumimoji="1" lang="ko-KR" altLang="en-US" dirty="0">
                          <a:highlight>
                            <a:srgbClr val="FF8D99"/>
                          </a:highlight>
                        </a:rPr>
                        <a:t>예약 시간 </a:t>
                      </a:r>
                      <a:endParaRPr kumimoji="1" lang="en-US" altLang="ko-KR" dirty="0">
                        <a:highlight>
                          <a:srgbClr val="FF8D99"/>
                        </a:highlight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kumimoji="1" lang="ko-KR" altLang="en-US" dirty="0"/>
                        <a:t>연습실 번호</a:t>
                      </a:r>
                      <a:endParaRPr kumimoji="1" lang="en-US" altLang="ko-KR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kumimoji="1" lang="ko-KR" altLang="en-US" dirty="0"/>
                        <a:t>예약 </a:t>
                      </a:r>
                      <a:r>
                        <a:rPr kumimoji="1" lang="en-US" altLang="ko-KR" dirty="0"/>
                        <a:t>/</a:t>
                      </a:r>
                      <a:r>
                        <a:rPr kumimoji="1" lang="ko-KR" altLang="en-US" dirty="0"/>
                        <a:t> 취소 </a:t>
                      </a:r>
                      <a:r>
                        <a:rPr kumimoji="1" lang="en-US" altLang="ko-KR" dirty="0"/>
                        <a:t>(</a:t>
                      </a:r>
                      <a:r>
                        <a:rPr kumimoji="1" lang="ko-KR" altLang="en-US" dirty="0"/>
                        <a:t> </a:t>
                      </a:r>
                      <a:r>
                        <a:rPr kumimoji="1" lang="en-US" altLang="ko-KR" dirty="0"/>
                        <a:t>1</a:t>
                      </a:r>
                      <a:r>
                        <a:rPr kumimoji="1" lang="ko-KR" altLang="en-US" dirty="0"/>
                        <a:t> </a:t>
                      </a:r>
                      <a:r>
                        <a:rPr kumimoji="1" lang="en-US" altLang="ko-KR" dirty="0"/>
                        <a:t>/</a:t>
                      </a:r>
                      <a:r>
                        <a:rPr kumimoji="1" lang="ko-KR" altLang="en-US" dirty="0"/>
                        <a:t> </a:t>
                      </a:r>
                      <a:r>
                        <a:rPr kumimoji="1" lang="en-US" altLang="ko-KR" dirty="0"/>
                        <a:t>0</a:t>
                      </a:r>
                      <a:r>
                        <a:rPr kumimoji="1" lang="ko-KR" altLang="en-US" dirty="0"/>
                        <a:t> </a:t>
                      </a:r>
                      <a:r>
                        <a:rPr kumimoji="1" lang="en-US" altLang="ko-KR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77899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07722B2-5C17-894D-B7E9-11A3EBA8D481}"/>
              </a:ext>
            </a:extLst>
          </p:cNvPr>
          <p:cNvSpPr txBox="1"/>
          <p:nvPr/>
        </p:nvSpPr>
        <p:spPr>
          <a:xfrm>
            <a:off x="10960324" y="770373"/>
            <a:ext cx="700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u="sng" dirty="0" err="1"/>
              <a:t>기본키</a:t>
            </a:r>
            <a:r>
              <a:rPr kumimoji="1" lang="ko-KR" altLang="en-US" sz="12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861D13-D42E-B84F-8888-C983D9401B8B}"/>
              </a:ext>
            </a:extLst>
          </p:cNvPr>
          <p:cNvSpPr txBox="1"/>
          <p:nvPr/>
        </p:nvSpPr>
        <p:spPr>
          <a:xfrm>
            <a:off x="293611" y="3235138"/>
            <a:ext cx="1148155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내역 테이블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예약이나 취소했을 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1/0</a:t>
            </a:r>
            <a:r>
              <a:rPr lang="ko-KR" altLang="en-US" dirty="0"/>
              <a:t> </a:t>
            </a:r>
            <a:r>
              <a:rPr lang="ko-KR" altLang="en-US" dirty="0" err="1"/>
              <a:t>으로</a:t>
            </a:r>
            <a:r>
              <a:rPr lang="ko-KR" altLang="en-US" dirty="0"/>
              <a:t> 표시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내역을 확인할 때</a:t>
            </a:r>
            <a:r>
              <a:rPr lang="en-US" altLang="ko-KR" dirty="0"/>
              <a:t>,</a:t>
            </a:r>
            <a:r>
              <a:rPr lang="ko-KR" altLang="en-US" dirty="0"/>
              <a:t> 전화번호로 불러오기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예약할 때 </a:t>
            </a:r>
            <a:r>
              <a:rPr lang="en-US" altLang="ko-KR" dirty="0"/>
              <a:t>:</a:t>
            </a:r>
            <a:r>
              <a:rPr lang="ko-KR" altLang="en-US" dirty="0"/>
              <a:t> 내역 테이블에 예약 날짜 </a:t>
            </a:r>
            <a:r>
              <a:rPr lang="en-US" altLang="ko-KR" dirty="0"/>
              <a:t>&amp; </a:t>
            </a:r>
            <a:r>
              <a:rPr lang="ko-KR" altLang="en-US" dirty="0"/>
              <a:t>전화 번호 </a:t>
            </a:r>
            <a:r>
              <a:rPr lang="en-US" altLang="ko-KR" dirty="0"/>
              <a:t>2</a:t>
            </a:r>
            <a:r>
              <a:rPr lang="ko-KR" altLang="en-US" dirty="0"/>
              <a:t>번 있는지 보고 예약 처리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취소할 때 </a:t>
            </a:r>
            <a:r>
              <a:rPr lang="en-US" altLang="ko-KR" dirty="0"/>
              <a:t>:</a:t>
            </a:r>
            <a:r>
              <a:rPr lang="ko-KR" altLang="en-US" dirty="0"/>
              <a:t> 내역 테이블에 예약 날짜 </a:t>
            </a:r>
            <a:r>
              <a:rPr lang="en-US" altLang="ko-KR" dirty="0"/>
              <a:t>&amp;</a:t>
            </a:r>
            <a:r>
              <a:rPr lang="ko-KR" altLang="en-US" dirty="0"/>
              <a:t> 전화번호 확인 해서 뒤에  예약을 취소로 변경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0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)</a:t>
            </a:r>
            <a:endParaRPr lang="ko-KR" altLang="en-US" dirty="0"/>
          </a:p>
          <a:p>
            <a:br>
              <a:rPr lang="ko-KR" altLang="en-US" dirty="0"/>
            </a:br>
            <a:endParaRPr lang="ko-KR" altLang="en-US" dirty="0"/>
          </a:p>
          <a:p>
            <a:r>
              <a:rPr lang="ko-KR" altLang="en-US" dirty="0"/>
              <a:t>연습실 테이블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예약가능 시간을 알려줌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연습실 번호</a:t>
            </a:r>
            <a:r>
              <a:rPr lang="en-US" altLang="ko-KR" dirty="0"/>
              <a:t>, </a:t>
            </a:r>
            <a:r>
              <a:rPr lang="ko-KR" altLang="en-US" dirty="0"/>
              <a:t>시간에 따라 예약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highlight>
                  <a:srgbClr val="00FF00"/>
                </a:highlight>
              </a:rPr>
              <a:t>2</a:t>
            </a:r>
            <a:r>
              <a:rPr lang="ko-KR" altLang="en-US" dirty="0">
                <a:highlight>
                  <a:srgbClr val="00FF00"/>
                </a:highlight>
              </a:rPr>
              <a:t>주마다 연습실 예약 가능 시간을 테이블에 추가</a:t>
            </a:r>
            <a:r>
              <a:rPr lang="en-US" altLang="ko-KR" dirty="0">
                <a:highlight>
                  <a:srgbClr val="00FF00"/>
                </a:highlight>
              </a:rPr>
              <a:t>, </a:t>
            </a:r>
            <a:r>
              <a:rPr lang="ko-KR" altLang="en-US" dirty="0">
                <a:highlight>
                  <a:srgbClr val="00FF00"/>
                </a:highlight>
              </a:rPr>
              <a:t>그러면 예약 할 수 있게 됨</a:t>
            </a:r>
            <a:r>
              <a:rPr lang="en-US" altLang="ko-KR" dirty="0">
                <a:highlight>
                  <a:srgbClr val="00FF00"/>
                </a:highlight>
              </a:rPr>
              <a:t>.</a:t>
            </a:r>
          </a:p>
          <a:p>
            <a:r>
              <a:rPr lang="ko-KR" altLang="en-US" dirty="0"/>
              <a:t>   </a:t>
            </a:r>
            <a:r>
              <a:rPr lang="en-US" altLang="ko-KR" dirty="0"/>
              <a:t> (</a:t>
            </a:r>
            <a:r>
              <a:rPr lang="ko-KR" altLang="en-US" dirty="0"/>
              <a:t>어차피 내역에 들어가니까</a:t>
            </a:r>
            <a:r>
              <a:rPr lang="en-US" altLang="ko-KR" dirty="0"/>
              <a:t>,</a:t>
            </a:r>
            <a:r>
              <a:rPr lang="ko-KR" altLang="en-US" dirty="0"/>
              <a:t> 테이블을 </a:t>
            </a:r>
            <a:r>
              <a:rPr lang="en-US" altLang="ko-KR" dirty="0"/>
              <a:t>2</a:t>
            </a:r>
            <a:r>
              <a:rPr lang="ko-KR" altLang="en-US" dirty="0"/>
              <a:t>주마다 갈아버릴까</a:t>
            </a:r>
            <a:r>
              <a:rPr lang="en-US" altLang="ko-KR" dirty="0"/>
              <a:t>?)</a:t>
            </a:r>
            <a:endParaRPr lang="ko-KR" altLang="en-US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4892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68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실적 및 결과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18B4EF-A554-E946-87E2-3B4AA5F62EA3}"/>
              </a:ext>
            </a:extLst>
          </p:cNvPr>
          <p:cNvSpPr txBox="1"/>
          <p:nvPr/>
        </p:nvSpPr>
        <p:spPr>
          <a:xfrm>
            <a:off x="-30035" y="6596390"/>
            <a:ext cx="3687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200" u="sng" dirty="0">
                <a:hlinkClick r:id="rId3"/>
              </a:rPr>
              <a:t>https://daimhada.tistory.com/121</a:t>
            </a:r>
            <a:endParaRPr lang="en" altLang="ko-KR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8ABC254-5DC7-984A-A466-A2B8ABB914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7" r="20280" b="49420"/>
          <a:stretch/>
        </p:blipFill>
        <p:spPr>
          <a:xfrm>
            <a:off x="26465" y="802827"/>
            <a:ext cx="5136205" cy="28218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8E24FDD-DC32-344F-8E9A-F5FA75D0B4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047" y="2940232"/>
            <a:ext cx="5467047" cy="409098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8E8CC26-D422-754A-BDAD-E5ED486B44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240" y="-175019"/>
            <a:ext cx="6374807" cy="7599294"/>
          </a:xfrm>
          <a:prstGeom prst="rect">
            <a:avLst/>
          </a:prstGeom>
        </p:spPr>
      </p:pic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6089C7F-A18B-9449-9F54-69ACCFE16917}"/>
              </a:ext>
            </a:extLst>
          </p:cNvPr>
          <p:cNvCxnSpPr/>
          <p:nvPr/>
        </p:nvCxnSpPr>
        <p:spPr>
          <a:xfrm>
            <a:off x="7952681" y="673768"/>
            <a:ext cx="1578544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B1770739-94E5-EB4E-B1D4-D62E072B83D0}"/>
              </a:ext>
            </a:extLst>
          </p:cNvPr>
          <p:cNvCxnSpPr>
            <a:cxnSpLocks/>
          </p:cNvCxnSpPr>
          <p:nvPr/>
        </p:nvCxnSpPr>
        <p:spPr>
          <a:xfrm>
            <a:off x="7952681" y="802827"/>
            <a:ext cx="1456535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96C0F539-56A0-024E-963C-78FD3E98C99C}"/>
              </a:ext>
            </a:extLst>
          </p:cNvPr>
          <p:cNvCxnSpPr>
            <a:cxnSpLocks/>
          </p:cNvCxnSpPr>
          <p:nvPr/>
        </p:nvCxnSpPr>
        <p:spPr>
          <a:xfrm>
            <a:off x="5990642" y="2643902"/>
            <a:ext cx="3540583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570F513A-318B-7A4D-BB12-0555B940ED84}"/>
              </a:ext>
            </a:extLst>
          </p:cNvPr>
          <p:cNvCxnSpPr>
            <a:cxnSpLocks/>
          </p:cNvCxnSpPr>
          <p:nvPr/>
        </p:nvCxnSpPr>
        <p:spPr>
          <a:xfrm>
            <a:off x="5990642" y="3043909"/>
            <a:ext cx="467910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B044745A-C743-064A-9BC8-BA735F8384A3}"/>
              </a:ext>
            </a:extLst>
          </p:cNvPr>
          <p:cNvCxnSpPr/>
          <p:nvPr/>
        </p:nvCxnSpPr>
        <p:spPr>
          <a:xfrm>
            <a:off x="7830672" y="3833181"/>
            <a:ext cx="1578544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75AAA6E7-60BA-6841-88A0-1225252785F5}"/>
                  </a:ext>
                </a:extLst>
              </p14:cNvPr>
              <p14:cNvContentPartPr/>
              <p14:nvPr/>
            </p14:nvContentPartPr>
            <p14:xfrm>
              <a:off x="9611593" y="553072"/>
              <a:ext cx="11160" cy="145440"/>
            </p14:xfrm>
          </p:contentPart>
        </mc:Choice>
        <mc:Fallback xmlns=""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75AAA6E7-60BA-6841-88A0-1225252785F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93593" y="535432"/>
                <a:ext cx="4680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33374498-A226-0146-AE6C-A0307BB59E93}"/>
                  </a:ext>
                </a:extLst>
              </p14:cNvPr>
              <p14:cNvContentPartPr/>
              <p14:nvPr/>
            </p14:nvContentPartPr>
            <p14:xfrm>
              <a:off x="9417913" y="875632"/>
              <a:ext cx="159120" cy="166320"/>
            </p14:xfrm>
          </p:contentPart>
        </mc:Choice>
        <mc:Fallback xmlns=""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33374498-A226-0146-AE6C-A0307BB59E9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99913" y="857992"/>
                <a:ext cx="19476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10EE9154-34AF-634C-8305-783C3801AF3D}"/>
                  </a:ext>
                </a:extLst>
              </p14:cNvPr>
              <p14:cNvContentPartPr/>
              <p14:nvPr/>
            </p14:nvContentPartPr>
            <p14:xfrm>
              <a:off x="9617713" y="2527312"/>
              <a:ext cx="110520" cy="235080"/>
            </p14:xfrm>
          </p:contentPart>
        </mc:Choice>
        <mc:Fallback xmlns=""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10EE9154-34AF-634C-8305-783C3801AF3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599713" y="2509672"/>
                <a:ext cx="14616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5A454356-1D05-8A4E-9F79-1A40BA15B234}"/>
                  </a:ext>
                </a:extLst>
              </p14:cNvPr>
              <p14:cNvContentPartPr/>
              <p14:nvPr/>
            </p14:nvContentPartPr>
            <p14:xfrm>
              <a:off x="6551953" y="2940232"/>
              <a:ext cx="239760" cy="126720"/>
            </p14:xfrm>
          </p:contentPart>
        </mc:Choice>
        <mc:Fallback xmlns=""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5A454356-1D05-8A4E-9F79-1A40BA15B23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34313" y="2922592"/>
                <a:ext cx="27540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2" name="잉크 61">
                <a:extLst>
                  <a:ext uri="{FF2B5EF4-FFF2-40B4-BE49-F238E27FC236}">
                    <a16:creationId xmlns:a16="http://schemas.microsoft.com/office/drawing/2014/main" id="{23400809-0106-944A-A470-6D6E6429CADD}"/>
                  </a:ext>
                </a:extLst>
              </p14:cNvPr>
              <p14:cNvContentPartPr/>
              <p14:nvPr/>
            </p14:nvContentPartPr>
            <p14:xfrm>
              <a:off x="9550393" y="3689569"/>
              <a:ext cx="204840" cy="277200"/>
            </p14:xfrm>
          </p:contentPart>
        </mc:Choice>
        <mc:Fallback xmlns="">
          <p:pic>
            <p:nvPicPr>
              <p:cNvPr id="62" name="잉크 61">
                <a:extLst>
                  <a:ext uri="{FF2B5EF4-FFF2-40B4-BE49-F238E27FC236}">
                    <a16:creationId xmlns:a16="http://schemas.microsoft.com/office/drawing/2014/main" id="{23400809-0106-944A-A470-6D6E6429CAD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532753" y="3671929"/>
                <a:ext cx="24048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3" name="잉크 62">
                <a:extLst>
                  <a:ext uri="{FF2B5EF4-FFF2-40B4-BE49-F238E27FC236}">
                    <a16:creationId xmlns:a16="http://schemas.microsoft.com/office/drawing/2014/main" id="{9E36A15F-B3D2-3041-96AD-71702454F0CD}"/>
                  </a:ext>
                </a:extLst>
              </p14:cNvPr>
              <p14:cNvContentPartPr/>
              <p14:nvPr/>
            </p14:nvContentPartPr>
            <p14:xfrm>
              <a:off x="5529978" y="5394677"/>
              <a:ext cx="726120" cy="372240"/>
            </p14:xfrm>
          </p:contentPart>
        </mc:Choice>
        <mc:Fallback xmlns="">
          <p:pic>
            <p:nvPicPr>
              <p:cNvPr id="63" name="잉크 62">
                <a:extLst>
                  <a:ext uri="{FF2B5EF4-FFF2-40B4-BE49-F238E27FC236}">
                    <a16:creationId xmlns:a16="http://schemas.microsoft.com/office/drawing/2014/main" id="{9E36A15F-B3D2-3041-96AD-71702454F0C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511978" y="5376677"/>
                <a:ext cx="761760" cy="40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5251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68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실적 및 결과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029F06F-FE50-A344-A27B-C089D75CC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3046" y="741680"/>
            <a:ext cx="7372473" cy="44516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1627EC-D9A1-DE44-B3E7-176D1726B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833" y="1664684"/>
            <a:ext cx="7398707" cy="543179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1560F39-5F3B-2B48-A272-524AAF344BE0}"/>
              </a:ext>
            </a:extLst>
          </p:cNvPr>
          <p:cNvSpPr txBox="1"/>
          <p:nvPr/>
        </p:nvSpPr>
        <p:spPr>
          <a:xfrm>
            <a:off x="192289" y="5008650"/>
            <a:ext cx="502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hlinkClick r:id="rId5"/>
              </a:rPr>
              <a:t>https://dev.mysql.com/downloads/workbench/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4305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68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실적 및 결과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F3D0CA8-8BA1-BF40-A9B8-772FE17BED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214" y="802831"/>
            <a:ext cx="6139496" cy="45742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447886E-8D40-AA44-A74A-84C7D61E1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804" y="802831"/>
            <a:ext cx="6534750" cy="48687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08816FC-5D82-F746-BBE9-5491632CBB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484" y="2166857"/>
            <a:ext cx="6935032" cy="50913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FFDDE17D-0600-304F-BAE5-EA4D071AE717}"/>
                  </a:ext>
                </a:extLst>
              </p14:cNvPr>
              <p14:cNvContentPartPr/>
              <p14:nvPr/>
            </p14:nvContentPartPr>
            <p14:xfrm>
              <a:off x="3423112" y="2521486"/>
              <a:ext cx="507240" cy="46584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FFDDE17D-0600-304F-BAE5-EA4D071AE71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05472" y="2503486"/>
                <a:ext cx="542880" cy="50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4370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4465</TotalTime>
  <Words>809</Words>
  <Application>Microsoft Macintosh PowerPoint</Application>
  <PresentationFormat>와이드스크린</PresentationFormat>
  <Paragraphs>232</Paragraphs>
  <Slides>25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.Apple Color Emoji UI</vt:lpstr>
      <vt:lpstr>Malgun Gothic</vt:lpstr>
      <vt:lpstr>Malgun Gothic</vt:lpstr>
      <vt:lpstr>함초롬돋움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노현진</dc:creator>
  <cp:lastModifiedBy>노 현진</cp:lastModifiedBy>
  <cp:revision>214</cp:revision>
  <dcterms:created xsi:type="dcterms:W3CDTF">2019-09-04T16:14:10Z</dcterms:created>
  <dcterms:modified xsi:type="dcterms:W3CDTF">2019-10-02T06:16:04Z</dcterms:modified>
</cp:coreProperties>
</file>